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3" r:id="rId6"/>
  </p:sldMasterIdLst>
  <p:notesMasterIdLst>
    <p:notesMasterId r:id="rId41"/>
  </p:notesMasterIdLst>
  <p:sldIdLst>
    <p:sldId id="257" r:id="rId7"/>
    <p:sldId id="263" r:id="rId8"/>
    <p:sldId id="262" r:id="rId9"/>
    <p:sldId id="264" r:id="rId10"/>
    <p:sldId id="266" r:id="rId11"/>
    <p:sldId id="267" r:id="rId12"/>
    <p:sldId id="268" r:id="rId13"/>
    <p:sldId id="269" r:id="rId14"/>
    <p:sldId id="270" r:id="rId15"/>
    <p:sldId id="271" r:id="rId16"/>
    <p:sldId id="261" r:id="rId17"/>
    <p:sldId id="272" r:id="rId18"/>
    <p:sldId id="273" r:id="rId19"/>
    <p:sldId id="275" r:id="rId20"/>
    <p:sldId id="277" r:id="rId21"/>
    <p:sldId id="276" r:id="rId22"/>
    <p:sldId id="278" r:id="rId23"/>
    <p:sldId id="279" r:id="rId24"/>
    <p:sldId id="281" r:id="rId25"/>
    <p:sldId id="280" r:id="rId26"/>
    <p:sldId id="283" r:id="rId27"/>
    <p:sldId id="284" r:id="rId28"/>
    <p:sldId id="287" r:id="rId29"/>
    <p:sldId id="286" r:id="rId30"/>
    <p:sldId id="288" r:id="rId31"/>
    <p:sldId id="289" r:id="rId32"/>
    <p:sldId id="290" r:id="rId33"/>
    <p:sldId id="291" r:id="rId34"/>
    <p:sldId id="292" r:id="rId35"/>
    <p:sldId id="293" r:id="rId36"/>
    <p:sldId id="294" r:id="rId37"/>
    <p:sldId id="295" r:id="rId38"/>
    <p:sldId id="296" r:id="rId39"/>
    <p:sldId id="29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29" autoAdjust="0"/>
  </p:normalViewPr>
  <p:slideViewPr>
    <p:cSldViewPr snapToGrid="0">
      <p:cViewPr>
        <p:scale>
          <a:sx n="90" d="100"/>
          <a:sy n="90" d="100"/>
        </p:scale>
        <p:origin x="564" y="24"/>
      </p:cViewPr>
      <p:guideLst/>
    </p:cSldViewPr>
  </p:slideViewPr>
  <p:notesTextViewPr>
    <p:cViewPr>
      <p:scale>
        <a:sx n="3" d="2"/>
        <a:sy n="3" d="2"/>
      </p:scale>
      <p:origin x="0" y="-84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95A10-6C7F-4E5F-A2F0-8A2E0A05534E}" type="datetimeFigureOut">
              <a:rPr lang="en-SG" smtClean="0"/>
              <a:t>3/5/2021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3415-2E0F-436B-B47C-2BB9104A0247}" type="slidenum">
              <a:rPr lang="en-SG" smtClean="0"/>
              <a:t>‹#›</a:t>
            </a:fld>
            <a:endParaRPr lang="en-SG"/>
          </a:p>
        </p:txBody>
      </p:sp>
    </p:spTree>
    <p:extLst>
      <p:ext uri="{BB962C8B-B14F-4D97-AF65-F5344CB8AC3E}">
        <p14:creationId xmlns:p14="http://schemas.microsoft.com/office/powerpoint/2010/main" val="753895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Therefore, from the review of past research conducted </a:t>
            </a:r>
            <a:r>
              <a:rPr lang="en-US" dirty="0"/>
              <a:t>on the use of Deep Learning models for Stock Market related applications we discovered that there is a need to study the effects of variations present in the training data on the ability of the Deep Learning models to learn the task of Stock Market Prediction, specifically stock trading action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objective of our Final Year Project, is to conduct an Experimental Investigation(click) </a:t>
            </a:r>
            <a:r>
              <a:rPr lang="en-US" dirty="0"/>
              <a:t>on the effects of introducing different variations(click) to the training data used to train Deep Learning models, on the ability of these models to learn the task of stock trading action prediction. The variations introduced should allow us to better understand how various variations present in the training data affect the ability of Deep Learning models to learn the task of stock trading action prediction. The variations should also take into consideration(click) stock market specific factors likely to affect stock prices and movement.</a:t>
            </a:r>
            <a:endParaRPr lang="en-SG" dirty="0"/>
          </a:p>
          <a:p>
            <a:pPr marL="0" lvl="0" indent="0" algn="l" rtl="0">
              <a:spcBef>
                <a:spcPts val="0"/>
              </a:spcBef>
              <a:spcAft>
                <a:spcPts val="0"/>
              </a:spcAft>
              <a:buNone/>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704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our project, the daily trading Volume, Opening, Closing, High and Low stock prices of various stocks used for the experiments are obtained from Yahoo Finance, and other stock technical indicators are derived using the TA-Lib library in Python. </a:t>
            </a:r>
          </a:p>
          <a:p>
            <a:pPr marL="0" lvl="0" indent="0" algn="l" rtl="0">
              <a:spcBef>
                <a:spcPts val="0"/>
              </a:spcBef>
              <a:spcAft>
                <a:spcPts val="0"/>
              </a:spcAft>
              <a:buNone/>
            </a:pPr>
            <a:r>
              <a:rPr lang="en-US" dirty="0"/>
              <a:t>The 4 technical indicators selected for use are the WILLR(Williams Percent Range) indicator tracking the stock’s momentum, Closing Price indicator tracking the changes in Closing Prices of the stock, EMA(Exponential Moving Average) indicator tracking the moving average of the Stock, and OBV(On-Balance Volume) indicator tracking the volume changes of the Stock.</a:t>
            </a:r>
          </a:p>
        </p:txBody>
      </p:sp>
    </p:spTree>
    <p:extLst>
      <p:ext uri="{BB962C8B-B14F-4D97-AF65-F5344CB8AC3E}">
        <p14:creationId xmlns:p14="http://schemas.microsoft.com/office/powerpoint/2010/main" val="2718447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7537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our Project, our Experimental Investigation was conducted using two types of Deep Learning models , Convolutional Neural Network, as well as Long Short-Term Memory Recurrent Neural Network</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1271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41009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For our experiments, we introduced 6 different kinds of variations to the training data, designed with the intension of trying to determine if these specific variations, when introduced to the training data, will better allow the Deep Leaning models to overcome the difficulty of learning the task of stock trading action prediction.</a:t>
            </a:r>
          </a:p>
          <a:p>
            <a:r>
              <a:rPr lang="en-SG" dirty="0"/>
              <a:t>The 6 variations used in our Experimental Investigation are:</a:t>
            </a:r>
          </a:p>
          <a:p>
            <a:pPr marL="171450" indent="-171450">
              <a:buFontTx/>
              <a:buChar char="-"/>
            </a:pPr>
            <a:r>
              <a:rPr lang="en-US" dirty="0"/>
              <a:t>Varying the dimensionality and presentation of the training data to the Deep Learning models</a:t>
            </a:r>
          </a:p>
          <a:p>
            <a:pPr marL="171450" indent="-171450">
              <a:buFontTx/>
              <a:buChar char="-"/>
            </a:pPr>
            <a:r>
              <a:rPr lang="en-US" dirty="0"/>
              <a:t>Varying the number of past trading days to be used as the lookback period for the stock data of each training sample</a:t>
            </a:r>
          </a:p>
          <a:p>
            <a:pPr marL="171450" indent="-171450">
              <a:buFontTx/>
              <a:buChar char="-"/>
            </a:pPr>
            <a:r>
              <a:rPr lang="en-US" dirty="0"/>
              <a:t>Varying the ratio of the number of training data samples for each class( “buy”, “sell”, “hold classes) in the training dataset</a:t>
            </a:r>
          </a:p>
          <a:p>
            <a:pPr marL="171450" indent="-171450">
              <a:buFontTx/>
              <a:buChar char="-"/>
            </a:pPr>
            <a:r>
              <a:rPr lang="en-US" dirty="0"/>
              <a:t>Varying the stock cycle phase in which stock data is extracted from to build the training datasets</a:t>
            </a:r>
          </a:p>
          <a:p>
            <a:pPr marL="171450" indent="-171450">
              <a:buFontTx/>
              <a:buChar char="-"/>
            </a:pPr>
            <a:r>
              <a:rPr lang="en-US" dirty="0"/>
              <a:t>Inclusion of the stock price data of another stock from the same business sector to the training dataset</a:t>
            </a:r>
          </a:p>
          <a:p>
            <a:pPr marL="171450" indent="-171450">
              <a:buFontTx/>
              <a:buChar char="-"/>
            </a:pPr>
            <a:r>
              <a:rPr lang="en-US" dirty="0"/>
              <a:t>And lastly, varying the category of the Market Capitalization of the stocks used to build the training datasets</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34843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91209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1503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rgbClr val="000000"/>
                </a:solidFill>
                <a:latin typeface="Times New Roman" panose="02020603050405020304" pitchFamily="18" charset="0"/>
              </a:rPr>
              <a:t>In order to assess how </a:t>
            </a:r>
            <a:r>
              <a:rPr lang="en-SG" sz="1200" b="0" i="0" u="none" strike="noStrike" baseline="0" dirty="0">
                <a:solidFill>
                  <a:srgbClr val="000000"/>
                </a:solidFill>
              </a:rPr>
              <a:t>the various variations introduced to the training data affects the ability of the Deep Learning models to overcome the difficulty of learning during training, we produced additional evaluation metrics to be used to evaluate the performance of the models other than the validation accuracy and loss of the model.</a:t>
            </a:r>
          </a:p>
          <a:p>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20</a:t>
            </a:fld>
            <a:endParaRPr lang="en-SG"/>
          </a:p>
        </p:txBody>
      </p:sp>
    </p:spTree>
    <p:extLst>
      <p:ext uri="{BB962C8B-B14F-4D97-AF65-F5344CB8AC3E}">
        <p14:creationId xmlns:p14="http://schemas.microsoft.com/office/powerpoint/2010/main" val="257685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200" b="0" i="0" u="none" strike="noStrike" baseline="0" dirty="0">
                <a:solidFill>
                  <a:srgbClr val="000000"/>
                </a:solidFill>
              </a:rPr>
              <a:t>The reason for producing additional evaluation metrics to evaluate the performance of the models, </a:t>
            </a:r>
            <a:r>
              <a:rPr lang="en-SG" sz="1800" b="0" i="0" u="none" strike="noStrike" baseline="0" dirty="0">
                <a:solidFill>
                  <a:srgbClr val="000000"/>
                </a:solidFill>
              </a:rPr>
              <a:t>is because the validation accuracy and loss of the models do not tell the full story of the performance of these models</a:t>
            </a:r>
          </a:p>
          <a:p>
            <a:pPr algn="l"/>
            <a:endParaRPr lang="en-US" sz="1800" dirty="0">
              <a:solidFill>
                <a:schemeClr val="bg1"/>
              </a:solidFill>
            </a:endParaRPr>
          </a:p>
          <a:p>
            <a:pPr algn="l"/>
            <a:r>
              <a:rPr lang="en-US" sz="1800" dirty="0">
                <a:solidFill>
                  <a:schemeClr val="bg1"/>
                </a:solidFill>
              </a:rPr>
              <a:t>From the graph above, which shows the prediction results for one of the trained Deep Learning model, with the purple points as predicted “sell” labels, the blue points as predicted “buy” labels and yellow points as predicted “hold” labels.</a:t>
            </a:r>
            <a:r>
              <a:rPr lang="en-US" sz="1800" b="0" i="0" u="none" strike="noStrike" baseline="0" dirty="0">
                <a:solidFill>
                  <a:schemeClr val="bg1"/>
                </a:solidFill>
              </a:rPr>
              <a:t> </a:t>
            </a:r>
            <a:r>
              <a:rPr lang="en-SG" sz="1200" b="0" i="0" u="none" strike="noStrike" baseline="0" dirty="0">
                <a:solidFill>
                  <a:srgbClr val="000000"/>
                </a:solidFill>
              </a:rPr>
              <a:t>We can observe that the predicted purple “sell” points are </a:t>
            </a:r>
            <a:r>
              <a:rPr lang="en-US" sz="1200" b="0" i="0" u="none" strike="noStrike" baseline="0" dirty="0">
                <a:solidFill>
                  <a:srgbClr val="000000"/>
                </a:solidFill>
                <a:latin typeface="Times New Roman" panose="02020603050405020304" pitchFamily="18" charset="0"/>
              </a:rPr>
              <a:t>generally located at the high points of the graph and </a:t>
            </a:r>
            <a:r>
              <a:rPr lang="en-SG" sz="1200" b="0" i="0" u="none" strike="noStrike" baseline="0" dirty="0">
                <a:solidFill>
                  <a:srgbClr val="000000"/>
                </a:solidFill>
              </a:rPr>
              <a:t>the predicted blue “buy” points </a:t>
            </a:r>
            <a:r>
              <a:rPr lang="en-US" sz="1200" b="0" i="0" u="none" strike="noStrike" baseline="0" dirty="0">
                <a:solidFill>
                  <a:srgbClr val="000000"/>
                </a:solidFill>
                <a:latin typeface="Times New Roman" panose="02020603050405020304" pitchFamily="18" charset="0"/>
              </a:rPr>
              <a:t>are generally located at the </a:t>
            </a:r>
            <a:r>
              <a:rPr lang="en-US" sz="1200" b="0" i="0" u="none" strike="noStrike" baseline="0" dirty="0">
                <a:solidFill>
                  <a:srgbClr val="000000"/>
                </a:solidFill>
              </a:rPr>
              <a:t>low points of the graph. Which tells us that the trained model was able to learn to predict stock selling points at high prices and stock buying points at low prices </a:t>
            </a:r>
            <a:endParaRPr lang="en-SG" sz="1200" b="0" i="0" u="none" strike="noStrike" baseline="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baseline="0" dirty="0">
              <a:solidFill>
                <a:srgbClr val="000000"/>
              </a:solidFill>
            </a:endParaRPr>
          </a:p>
          <a:p>
            <a:pPr algn="l"/>
            <a:r>
              <a:rPr lang="en-SG" sz="1200" b="0" i="0" u="none" strike="noStrike" baseline="0" dirty="0">
                <a:solidFill>
                  <a:srgbClr val="000000"/>
                </a:solidFill>
              </a:rPr>
              <a:t>However, (click) when we look at the validation loss and accuracy of the model, we realised that the validation accuracy of the model is very low, at only 49.7%, this is coupled with the fact that the accuracy of correctly predicted “buy” and “sell” labels are very low as well. </a:t>
            </a:r>
          </a:p>
          <a:p>
            <a:pPr algn="l"/>
            <a:r>
              <a:rPr lang="en-SG" sz="1200" b="0" i="0" u="none" strike="noStrike" baseline="0" dirty="0">
                <a:solidFill>
                  <a:srgbClr val="000000"/>
                </a:solidFill>
              </a:rPr>
              <a:t>The reason behind this phenomenon is that the actual “buy” and “sell” labels of both the training and validation datasets are the </a:t>
            </a:r>
            <a:r>
              <a:rPr lang="en-US" sz="1200" b="0" i="0" u="none" strike="noStrike" baseline="0" dirty="0">
                <a:solidFill>
                  <a:srgbClr val="000000"/>
                </a:solidFill>
              </a:rPr>
              <a:t>exact peaks and though in the stock prices(click). Judging the models on based on their prediction accuracy for the prediction of “buy” and “sell” labels, will be the equivalent of judging the models’ ability to exactly predict and pinpoint the exact peaks and though points for the stock prices, a task in which even the best human Stock Traders will find it extremely difficult to do so.</a:t>
            </a:r>
            <a:r>
              <a:rPr lang="en-SG" sz="1200" b="0" i="0" u="none" strike="noStrike" baseline="0" dirty="0">
                <a:solidFill>
                  <a:srgbClr val="000000"/>
                </a:solidFill>
              </a:rPr>
              <a:t> </a:t>
            </a:r>
          </a:p>
          <a:p>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21</a:t>
            </a:fld>
            <a:endParaRPr lang="en-SG"/>
          </a:p>
        </p:txBody>
      </p:sp>
    </p:spTree>
    <p:extLst>
      <p:ext uri="{BB962C8B-B14F-4D97-AF65-F5344CB8AC3E}">
        <p14:creationId xmlns:p14="http://schemas.microsoft.com/office/powerpoint/2010/main" val="2857399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200" b="0" i="0" u="none" strike="noStrike" baseline="0" dirty="0">
                <a:solidFill>
                  <a:srgbClr val="000000"/>
                </a:solidFill>
              </a:rPr>
              <a:t>Therefore, </a:t>
            </a:r>
            <a:r>
              <a:rPr lang="en-US" sz="1200" b="0" i="0" u="none" strike="noStrike" baseline="0" dirty="0">
                <a:solidFill>
                  <a:srgbClr val="000000"/>
                </a:solidFill>
              </a:rPr>
              <a:t>we created two algorithms to better evaluate the </a:t>
            </a:r>
            <a:r>
              <a:rPr lang="en-SG" sz="1200" b="0" i="0" u="none" strike="noStrike" baseline="0" dirty="0">
                <a:solidFill>
                  <a:srgbClr val="000000"/>
                </a:solidFill>
              </a:rPr>
              <a:t>Deep Learning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baseline="0" dirty="0">
                <a:solidFill>
                  <a:srgbClr val="000000"/>
                </a:solidFill>
              </a:rPr>
              <a:t>The first algorithm(click) </a:t>
            </a:r>
            <a:r>
              <a:rPr lang="en-US" sz="1200" b="0" i="0" u="none" strike="noStrike" baseline="0" dirty="0">
                <a:solidFill>
                  <a:srgbClr val="000000"/>
                </a:solidFill>
              </a:rPr>
              <a:t>evaluates if a predicted “sell” label is at a high price point, predicted “buy” label is at a low price point, and predicted “hold” label is at a neutral price point within a 9-day stock price window, to allow us to assess whether a trained model has learnt to sell a stock at high price points and buy a stock at low price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rPr>
              <a:t>The second algorithm (click) evaluates how profitable the model will be if we performed stock trades with the predicted labels, taking into consideration stock trading fees.</a:t>
            </a:r>
            <a:endParaRPr lang="en-SG" sz="1200" b="0" i="0" u="none" strike="noStrike" baseline="0" dirty="0">
              <a:solidFill>
                <a:srgbClr val="000000"/>
              </a:solidFill>
            </a:endParaRPr>
          </a:p>
          <a:p>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22</a:t>
            </a:fld>
            <a:endParaRPr lang="en-SG"/>
          </a:p>
        </p:txBody>
      </p:sp>
    </p:spTree>
    <p:extLst>
      <p:ext uri="{BB962C8B-B14F-4D97-AF65-F5344CB8AC3E}">
        <p14:creationId xmlns:p14="http://schemas.microsoft.com/office/powerpoint/2010/main" val="553246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Times New Roman" panose="02020603050405020304" pitchFamily="18" charset="0"/>
              </a:rPr>
              <a:t>As mentioned, the objective of the Project is to investigate the effects of introducing different variations to the training data used to train Deep Learning models(CNN and LSTM models), towards the ability of these models to learn the task of stock trading action prediction.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Therefore, there is a need to evaluate the Deep Learning models while they are being trained (click), in order to observe the effects of the variations introduced to the training data on the learning of these models. Therefore, for all the experiments conducted, we will evaluate the Deep Learning models on the test datasets after every 20 epochs, up until they are trained for 200 epochs. By evaluating the Deep Learning Models after every 20 epochs of training, we provide stopping points along the training of the models, which allows us to record the learning of the Deep Learning Models with each passing epoch.</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Also, in order to track the learning of the Deep Learning models during training, we also recorded the Learning Rates of the accuracy of correctly predicting “buy” and “sell” labels, the accuracy of predicting “buy” labels at low price points, as well as the accuracy of predicting “sell” labels at high price points. The Learning Rate of the various accuracy metrics (click) is given as the sum of the percentage increase of the current 20 training epochs’ accuracy from the previous 20 training epochs’ accuracy, for every 20 epochs stopping point and divided by the total number of stopping points for the training of the model.</a:t>
            </a:r>
          </a:p>
          <a:p>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23</a:t>
            </a:fld>
            <a:endParaRPr lang="en-SG"/>
          </a:p>
        </p:txBody>
      </p:sp>
    </p:spTree>
    <p:extLst>
      <p:ext uri="{BB962C8B-B14F-4D97-AF65-F5344CB8AC3E}">
        <p14:creationId xmlns:p14="http://schemas.microsoft.com/office/powerpoint/2010/main" val="3899894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Times New Roman" panose="02020603050405020304" pitchFamily="18" charset="0"/>
              </a:rPr>
              <a:t>For the Variation 1 Experiments, we varied the dimensionality and presentation of the training data to the two Deep Learning models, in order to observe if the two Deep Learning models can better overcome the difficulty of learning the task of stock trading action prediction for one form of data input, when compared to another. </a:t>
            </a:r>
          </a:p>
          <a:p>
            <a:endParaRPr lang="en-US" sz="1800" b="0" i="0" u="none" strike="noStrike" baseline="0" dirty="0">
              <a:solidFill>
                <a:srgbClr val="000000"/>
              </a:solidFill>
              <a:latin typeface="Times New Roman" panose="02020603050405020304" pitchFamily="18" charset="0"/>
            </a:endParaRPr>
          </a:p>
          <a:p>
            <a:r>
              <a:rPr lang="en-SG" dirty="0"/>
              <a:t>From the summary results (click), based on the Learning Rate of </a:t>
            </a:r>
            <a:r>
              <a:rPr lang="en-US" sz="1200" b="0" i="0" u="none" strike="noStrike" baseline="0" dirty="0">
                <a:solidFill>
                  <a:srgbClr val="000000"/>
                </a:solidFill>
                <a:latin typeface="Times New Roman" panose="02020603050405020304" pitchFamily="18" charset="0"/>
              </a:rPr>
              <a:t>the accuracy of predicting “buy” labels at low price points, as well as the accuracy of predicting “sell” labels at high price points</a:t>
            </a:r>
          </a:p>
          <a:p>
            <a:endParaRPr lang="en-SG" dirty="0"/>
          </a:p>
          <a:p>
            <a:r>
              <a:rPr lang="en-US" dirty="0"/>
              <a:t>We were able to conclude(click) that CNN models trained using training data presented in the form of image representation, can overcome the difficulty of learning better than that of CNN models trained using training data presented in the form of time-series representation, for the task of stock trading action prediction. This proves our hypothesis that CNN models, which emulates the visual cortex of the human brain, can overcome the difficulty of learning better when trained with data in the form of images, as compared to when trained with data in the form of time-series arrays, for the task of stock trading action prediction.</a:t>
            </a:r>
          </a:p>
          <a:p>
            <a:endParaRPr lang="en-US" dirty="0"/>
          </a:p>
          <a:p>
            <a:r>
              <a:rPr lang="en-US" dirty="0"/>
              <a:t>We were also able to conclude that LSTM models trained using training data presented in the form of time-series representation, can overcome the difficulty of learning better than that of LSTM models trained using training data presented in the form of image representation, for the task of stock trading action prediction which proves that LSTM models, which emulates the Long Short-Term Memory of the human brain, can overcome the difficulty of learning better when trained with sequential data in the form of time-series arrays, as compared to when trained with data in the form of image representation, for the task of stock trading action prediction.</a:t>
            </a:r>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24</a:t>
            </a:fld>
            <a:endParaRPr lang="en-SG"/>
          </a:p>
        </p:txBody>
      </p:sp>
    </p:spTree>
    <p:extLst>
      <p:ext uri="{BB962C8B-B14F-4D97-AF65-F5344CB8AC3E}">
        <p14:creationId xmlns:p14="http://schemas.microsoft.com/office/powerpoint/2010/main" val="2207685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For the Variation 2 Experiments, we varied </a:t>
            </a:r>
            <a:r>
              <a:rPr lang="en-SG" sz="1800" dirty="0">
                <a:effectLst/>
                <a:latin typeface="Times New Roman" panose="02020603050405020304" pitchFamily="18" charset="0"/>
                <a:ea typeface="DengXian" panose="02010600030101010101" pitchFamily="2" charset="-122"/>
              </a:rPr>
              <a:t>the number of past trading days to be used as the lookback period for the training samples of the 4 technical indicators data features, used to train the Deep Learning models in order to investigate how the number of time-steps, or lookback period, for time-series data, affects the ability of Deep Learning models to identify stock trading cycles in the input data sequences and make accurate stock trading action predictions from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t>From the summary results (click), based on the Learning Rate of </a:t>
            </a:r>
            <a:r>
              <a:rPr lang="en-US" sz="1800" b="0" i="0" u="none" strike="noStrike" baseline="0" dirty="0">
                <a:solidFill>
                  <a:srgbClr val="000000"/>
                </a:solidFill>
                <a:latin typeface="Times New Roman" panose="02020603050405020304" pitchFamily="18" charset="0"/>
              </a:rPr>
              <a:t>the accuracy of predicting “buy” labels at low price points, as well as the accuracy of predicting “sell” labels at high price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were able to conclude(click) that CNN models </a:t>
            </a:r>
            <a:r>
              <a:rPr lang="en-SG" sz="1800" dirty="0">
                <a:effectLst/>
                <a:latin typeface="Times New Roman" panose="02020603050405020304" pitchFamily="18" charset="0"/>
                <a:ea typeface="DengXian" panose="02010600030101010101" pitchFamily="2" charset="-122"/>
              </a:rPr>
              <a:t>trained on training samples using 20 lookback trading days, can overcome the difficulty of learning better than that of CNN models trained on training samples using other number of lookback trading days and </a:t>
            </a:r>
            <a:r>
              <a:rPr lang="en-US" sz="1800" dirty="0">
                <a:effectLst/>
                <a:latin typeface="Times New Roman" panose="02020603050405020304" pitchFamily="18" charset="0"/>
                <a:ea typeface="DengXian" panose="02010600030101010101" pitchFamily="2" charset="-122"/>
              </a:rPr>
              <a:t>LSTM models trained on training samples using 5 lookback trading days, are able to overcome the difficulty of learning better than that of LSTM models trained on training samples using other number of lookback trading days.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DengXian" panose="02010600030101010101" pitchFamily="2" charset="-122"/>
              </a:rPr>
              <a:t>Hence, we can conclude that the number of days used as the lookback period for training samples does affect the models’ ability to identify the cycle and the trend of the stock, for them to accurately make stock trading action predictions. We were also able to observe that the optimal number of trading days used as the lookback period for CNN and LSTM models are different. </a:t>
            </a:r>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25</a:t>
            </a:fld>
            <a:endParaRPr lang="en-SG"/>
          </a:p>
        </p:txBody>
      </p:sp>
    </p:spTree>
    <p:extLst>
      <p:ext uri="{BB962C8B-B14F-4D97-AF65-F5344CB8AC3E}">
        <p14:creationId xmlns:p14="http://schemas.microsoft.com/office/powerpoint/2010/main" val="2887680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For the Variation 3 Experiments, we varied </a:t>
            </a:r>
            <a:r>
              <a:rPr lang="en-SG" sz="1800" dirty="0">
                <a:effectLst/>
                <a:latin typeface="Times New Roman" panose="02020603050405020304" pitchFamily="18" charset="0"/>
                <a:ea typeface="DengXian" panose="02010600030101010101" pitchFamily="2" charset="-122"/>
              </a:rPr>
              <a:t>the ratio of the number of training samples within the training dataset for each class( “buy” class, “sell” class, “hold class), in order to observe if the ratio of the number of training samples for each class in the training dataset, affects the difficulty in learning of the task of stock trading action prediction for Deep Learning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The summary results (click), for </a:t>
            </a:r>
            <a:r>
              <a:rPr lang="en-SG" sz="1800" dirty="0">
                <a:effectLst/>
                <a:latin typeface="Times New Roman" panose="02020603050405020304" pitchFamily="18" charset="0"/>
                <a:ea typeface="DengXian" panose="02010600030101010101" pitchFamily="2" charset="-122"/>
              </a:rPr>
              <a:t>both CNN and LSTM models </a:t>
            </a:r>
            <a:r>
              <a:rPr lang="en-US" sz="1800" dirty="0">
                <a:effectLst/>
                <a:latin typeface="Times New Roman" panose="02020603050405020304" pitchFamily="18" charset="0"/>
                <a:ea typeface="DengXian" panose="02010600030101010101" pitchFamily="2" charset="-122"/>
              </a:rPr>
              <a:t>disproves our hypothesis that Deep Learning models can achieve higher prediction accuracies for a particular class, if we were to increase the ratio of the number of training samples for that particular class in the training dataset, used to train the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results </a:t>
            </a:r>
            <a:r>
              <a:rPr lang="en-SG" sz="1800" dirty="0">
                <a:effectLst/>
                <a:latin typeface="Times New Roman" panose="02020603050405020304" pitchFamily="18" charset="0"/>
                <a:ea typeface="DengXian" panose="02010600030101010101" pitchFamily="2" charset="-122"/>
              </a:rPr>
              <a:t>also disproves our hypothesis that Deep Learning models are able to predict each class with the same level of accuracy if trained with a training dataset of equal number of training samples for each class. The models that overcome the difficulty of learning the best are the models trained using the natural data distribution for training data.</a:t>
            </a:r>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26</a:t>
            </a:fld>
            <a:endParaRPr lang="en-SG"/>
          </a:p>
        </p:txBody>
      </p:sp>
    </p:spTree>
    <p:extLst>
      <p:ext uri="{BB962C8B-B14F-4D97-AF65-F5344CB8AC3E}">
        <p14:creationId xmlns:p14="http://schemas.microsoft.com/office/powerpoint/2010/main" val="4057992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For the Variation 4 Experiments, we varied </a:t>
            </a:r>
            <a:r>
              <a:rPr lang="en-SG" sz="1800" dirty="0">
                <a:effectLst/>
                <a:latin typeface="Times New Roman" panose="02020603050405020304" pitchFamily="18" charset="0"/>
                <a:ea typeface="DengXian" panose="02010600030101010101" pitchFamily="2" charset="-122"/>
              </a:rPr>
              <a:t>the stock cycle phase in which to extract stock data from, to build the training datasets, to build variant training dataset with stock data extracted only from a particular phase of the stock cycle in order to observe if a model trained with a training dataset built using only one particular stock cycle phase can achieve high prediction accuracies for making predictions on the test dataset built using data only from the same stock cycle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From the summary results (click), we discovered that for CNN models, models trained with a training dataset built using only one particular stock cycle phase, are generally able to achieve high prediction accuracies for making predictions on the test dataset built using data only from the same stock cycle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In contrast (click), for LSTM models, models trained with a training dataset built using only one particular stock cycle phase, are generally not able to achieve high prediction accuracies for making predictions on the test dataset built using data only from the same stock cycle phase.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27</a:t>
            </a:fld>
            <a:endParaRPr lang="en-SG"/>
          </a:p>
        </p:txBody>
      </p:sp>
    </p:spTree>
    <p:extLst>
      <p:ext uri="{BB962C8B-B14F-4D97-AF65-F5344CB8AC3E}">
        <p14:creationId xmlns:p14="http://schemas.microsoft.com/office/powerpoint/2010/main" val="1223351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For the Variation 5 Experiments, we introduced to the training data used to train the Deep Learning models the inclusion of the stock price data of another stock from the same business sector, in addition to the data of the original four technical indicators of the particular stock being used to train the Deep Learning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In order </a:t>
            </a:r>
            <a:r>
              <a:rPr lang="en-SG" sz="1800" dirty="0">
                <a:effectLst/>
                <a:latin typeface="Times New Roman" panose="02020603050405020304" pitchFamily="18" charset="0"/>
                <a:ea typeface="DengXian" panose="02010600030101010101" pitchFamily="2" charset="-122"/>
              </a:rPr>
              <a:t>to observe if the inclusion of stock price data of the market leader stock in the same business sector, to the training data of the stock we are using to train the Deep Learning models, will aid the Deep Learning models in terms of the difficulty of learning the task of stock trading action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From the results(click), we are able to observe that for CNN models trained with training datasets supplemented with supporting price data of a large market capitalization stock from the same business sector, perform better than the models trained with training datasets without supporting price data added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In contrast, for LSTM models trained with training datasets without supporting price data added to them, perform better than the models trained with training datasets supplemented with supporting price data of a large market capitalization stock from the same business sector.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28</a:t>
            </a:fld>
            <a:endParaRPr lang="en-SG"/>
          </a:p>
        </p:txBody>
      </p:sp>
    </p:spTree>
    <p:extLst>
      <p:ext uri="{BB962C8B-B14F-4D97-AF65-F5344CB8AC3E}">
        <p14:creationId xmlns:p14="http://schemas.microsoft.com/office/powerpoint/2010/main" val="2598367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For the Variation 6 Experiments, we varied </a:t>
            </a:r>
            <a:r>
              <a:rPr lang="en-SG" sz="1800" dirty="0">
                <a:effectLst/>
                <a:latin typeface="Times New Roman" panose="02020603050405020304" pitchFamily="18" charset="0"/>
                <a:ea typeface="DengXian" panose="02010600030101010101" pitchFamily="2" charset="-122"/>
              </a:rPr>
              <a:t>the category of the Market Capitalization of the stocks used to build the training datasets for training the Deep Learning models, in order to observe if the type of Market Capitalization of the underlying stocks used for the building the training datasets affect models’ ability to learn the stock trading action prediction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From the results obtained(click), </a:t>
            </a:r>
            <a:r>
              <a:rPr lang="en-US" sz="1800" dirty="0">
                <a:effectLst/>
                <a:latin typeface="Times New Roman" panose="02020603050405020304" pitchFamily="18" charset="0"/>
                <a:ea typeface="DengXian" panose="02010600030101010101" pitchFamily="2" charset="-122"/>
              </a:rPr>
              <a:t>we observed that for both CNN and LSTM models, the models trained with training datasets built using the stock data of large market capitalization stocks, perform better than the models trained with training datasets built using the stock data of small market capitalization and medium market capitalization stocks. </a:t>
            </a: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29</a:t>
            </a:fld>
            <a:endParaRPr lang="en-SG"/>
          </a:p>
        </p:txBody>
      </p:sp>
    </p:spTree>
    <p:extLst>
      <p:ext uri="{BB962C8B-B14F-4D97-AF65-F5344CB8AC3E}">
        <p14:creationId xmlns:p14="http://schemas.microsoft.com/office/powerpoint/2010/main" val="433342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9146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application of Artificial Intelligence models in the domain of Financial technology, or more commonly known as Fintech, has been widely studied throughout the years. With the use of Deep Neural Networks, or Deep Learning models, for Fintech applications becoming more prevalent in recent years. Deep Learning models have been used for Fintech applications such as Algorithmic Trading, Financial Risk Assessment, Financial Text Classification as well as Cryptocurrency and blockchain studies. For our Final Year Project, we will be focusing on the application of Deep Learning models for Stock Prediction tasks.</a:t>
            </a:r>
            <a:endParaRPr dirty="0"/>
          </a:p>
        </p:txBody>
      </p:sp>
    </p:spTree>
    <p:extLst>
      <p:ext uri="{BB962C8B-B14F-4D97-AF65-F5344CB8AC3E}">
        <p14:creationId xmlns:p14="http://schemas.microsoft.com/office/powerpoint/2010/main" val="2198032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From the various experiments conducted to observe the </a:t>
            </a:r>
            <a:r>
              <a:rPr lang="en-US" dirty="0"/>
              <a:t>effects of introducing different variations to the training data used to train Deep Learning models, on the ability of these models to learn the task of stock trading action prediction, we were able to make the following conclusions: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format(click) in which data is presented to the two different Deep Learning architectures, LSTM and CNN affects their ability to learn the  </a:t>
            </a:r>
            <a:r>
              <a:rPr lang="en-US" dirty="0"/>
              <a:t>task of stock trading action prediction. </a:t>
            </a:r>
            <a:r>
              <a:rPr lang="en-US" sz="1200" b="0" i="0" u="none" strike="noStrike" baseline="0" dirty="0">
                <a:solidFill>
                  <a:srgbClr val="000000"/>
                </a:solidFill>
              </a:rPr>
              <a:t>Where CNN models trained using training samples presented in the form of image representation and LSTM models trained using training samples presented in the form of time-series representation were able to </a:t>
            </a:r>
            <a:r>
              <a:rPr lang="en-SG" sz="1200" b="0" i="0" u="none" strike="noStrike" baseline="0" dirty="0">
                <a:solidFill>
                  <a:srgbClr val="000000"/>
                </a:solidFill>
              </a:rPr>
              <a:t>learn better.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baseline="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rPr>
              <a:t>(Click) Variations introduced to </a:t>
            </a:r>
            <a:r>
              <a:rPr lang="en-US" dirty="0"/>
              <a:t>training data used to train Deep Learning models does affect their ability to learn the task of stock trading action prediction. Therefore, when we train Deep Learning models for Stock Market prediction tasks, we should take into consideration how various variations may affect the training of the models and what variations can be introduced to improve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rPr>
              <a:t>(Click) </a:t>
            </a:r>
            <a:r>
              <a:rPr lang="en-US" dirty="0"/>
              <a:t>CNN and LSTM models are affected by </a:t>
            </a:r>
            <a:r>
              <a:rPr lang="en-US" sz="1200" b="0" i="0" u="none" strike="noStrike" baseline="0" dirty="0">
                <a:solidFill>
                  <a:srgbClr val="000000"/>
                </a:solidFill>
              </a:rPr>
              <a:t>variations introduced to </a:t>
            </a:r>
            <a:r>
              <a:rPr lang="en-US" dirty="0"/>
              <a:t>training data differently and from the results obtained from the experiments, some </a:t>
            </a:r>
            <a:r>
              <a:rPr lang="en-US" sz="1200" b="0" i="0" u="none" strike="noStrike" baseline="0" dirty="0">
                <a:solidFill>
                  <a:srgbClr val="000000"/>
                </a:solidFill>
              </a:rPr>
              <a:t>variations introduced to </a:t>
            </a:r>
            <a:r>
              <a:rPr lang="en-US" dirty="0"/>
              <a:t>training data of CNN models can aid the models in their ability to learn while most </a:t>
            </a:r>
            <a:r>
              <a:rPr lang="en-US" sz="1200" b="0" i="0" u="none" strike="noStrike" baseline="0" dirty="0">
                <a:solidFill>
                  <a:srgbClr val="000000"/>
                </a:solidFill>
              </a:rPr>
              <a:t>variations introduced to </a:t>
            </a:r>
            <a:r>
              <a:rPr lang="en-US" dirty="0"/>
              <a:t>training data of LSTM models does not aid the models in their ability to learn and with some even causing the models to learn poorly.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rPr>
              <a:t>(Click) </a:t>
            </a:r>
            <a:r>
              <a:rPr lang="en-US" dirty="0"/>
              <a:t>Some variations, when introduced to the training data used to train the Deep Leaning models, are beneficial towards helping them better overcome the difficulty of learning the information from the training data during training which </a:t>
            </a:r>
            <a:r>
              <a:rPr lang="en-US" sz="1800" b="0" i="0" u="none" strike="noStrike" baseline="0" dirty="0">
                <a:solidFill>
                  <a:srgbClr val="000000"/>
                </a:solidFill>
                <a:latin typeface="Times New Roman" panose="02020603050405020304" pitchFamily="18" charset="0"/>
              </a:rPr>
              <a:t>enable them to solve the task of stock trading action prediction.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solidFill>
                  <a:srgbClr val="000000"/>
                </a:solidFill>
                <a:latin typeface="Times New Roman" panose="02020603050405020304" pitchFamily="18" charset="0"/>
              </a:rPr>
              <a:t>The results of the study will be of assistance towards future studies conducted on the use of Deep Learning models for stock market prediction tasks, by providing insights on how to improve the training of the models with the use of training data introduced with variations beneficial towards helping the Deep Learning models better overcome the difficulty of learning from the training data during training. </a:t>
            </a:r>
            <a:endParaRPr lang="en-US" sz="1200" b="0" i="0" u="none" strike="noStrike" baseline="0" dirty="0">
              <a:solidFill>
                <a:srgbClr val="000000"/>
              </a:solidFill>
            </a:endParaRPr>
          </a:p>
          <a:p>
            <a:pPr algn="l"/>
            <a:endParaRPr lang="en-US" sz="1200" b="0" i="0" u="none" strike="noStrike" baseline="0" dirty="0">
              <a:solidFill>
                <a:srgbClr val="000000"/>
              </a:solidFill>
            </a:endParaRPr>
          </a:p>
          <a:p>
            <a:pPr algn="l"/>
            <a:r>
              <a:rPr lang="en-US" sz="1200" b="0" i="0" u="none" strike="noStrike" baseline="0" dirty="0">
                <a:solidFill>
                  <a:srgbClr val="000000"/>
                </a:solidFill>
              </a:rPr>
              <a:t>(Click)Using the project findings, future work can be done to build a Federated Learning system</a:t>
            </a:r>
          </a:p>
          <a:p>
            <a:pPr algn="l"/>
            <a:r>
              <a:rPr lang="en-US" sz="1200" b="0" i="0" u="none" strike="noStrike" baseline="0" dirty="0">
                <a:solidFill>
                  <a:srgbClr val="000000"/>
                </a:solidFill>
              </a:rPr>
              <a:t>that consists of a network of Deep Learning models, each trained on a set of training data with a specific variation, to enable them to make more accurate predictions on stock data of a specific variation.</a:t>
            </a:r>
          </a:p>
          <a:p>
            <a:pPr algn="l"/>
            <a:r>
              <a:rPr lang="en-US" sz="1200" b="0" i="0" u="none" strike="noStrike" baseline="0" dirty="0">
                <a:solidFill>
                  <a:srgbClr val="000000"/>
                </a:solidFill>
              </a:rPr>
              <a:t>The trained local models will be then used to update a centralized global model so that the global model can learn better with the help of the trained local models, improving its weights to be able to make accurate prediction on stock data in general.</a:t>
            </a:r>
          </a:p>
          <a:p>
            <a:endParaRPr lang="en-SG" dirty="0"/>
          </a:p>
        </p:txBody>
      </p:sp>
      <p:sp>
        <p:nvSpPr>
          <p:cNvPr id="4" name="Slide Number Placeholder 3"/>
          <p:cNvSpPr>
            <a:spLocks noGrp="1"/>
          </p:cNvSpPr>
          <p:nvPr>
            <p:ph type="sldNum" sz="quarter" idx="5"/>
          </p:nvPr>
        </p:nvSpPr>
        <p:spPr/>
        <p:txBody>
          <a:bodyPr/>
          <a:lstStyle/>
          <a:p>
            <a:fld id="{447B3415-2E0F-436B-B47C-2BB9104A0247}" type="slidenum">
              <a:rPr lang="en-SG" smtClean="0"/>
              <a:t>32</a:t>
            </a:fld>
            <a:endParaRPr lang="en-SG"/>
          </a:p>
        </p:txBody>
      </p:sp>
    </p:spTree>
    <p:extLst>
      <p:ext uri="{BB962C8B-B14F-4D97-AF65-F5344CB8AC3E}">
        <p14:creationId xmlns:p14="http://schemas.microsoft.com/office/powerpoint/2010/main" val="1745447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past research conducted on the use of Deep Learning models for Stock Market related Fintech applications (click), </a:t>
            </a:r>
            <a:r>
              <a:rPr lang="en-SG" sz="1800" b="0" i="0" u="none" strike="noStrike" baseline="0" dirty="0">
                <a:solidFill>
                  <a:srgbClr val="000000"/>
                </a:solidFill>
                <a:latin typeface="Times New Roman" panose="02020603050405020304" pitchFamily="18" charset="0"/>
              </a:rPr>
              <a:t>Long Short-Term Memory (</a:t>
            </a:r>
            <a:r>
              <a:rPr lang="en-US" dirty="0"/>
              <a:t>LSTM) Recurrent Neural Network, and Convolutional Neural Network are the most commonly used Deep Learning models for Stock Market applications such as prediction of next-day stock prices, stock portfolio management, trading signal predictions etc. </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And past research provided evidence(click) that LSTM and CNN models perform better than traditional shallow ML models such as Support Vector Machines and shallow Multilayer Perceptrons for stock market prediction tasks in terms of prediction Error for regression tasks and F1 score for classification tasks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99945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LSTM models have been used in past research, mainly for regression tasks such as to predict stock prices for the next trading day, usually based on time-series input of stock indicators data from past n number of lookback days.</a:t>
            </a:r>
          </a:p>
          <a:p>
            <a:pPr marL="0" lvl="0" indent="0" algn="l" rtl="0">
              <a:spcBef>
                <a:spcPts val="0"/>
              </a:spcBef>
              <a:spcAft>
                <a:spcPts val="0"/>
              </a:spcAft>
              <a:buNone/>
            </a:pPr>
            <a:r>
              <a:rPr lang="en-US" sz="1800" dirty="0"/>
              <a:t>LSTM models are </a:t>
            </a:r>
            <a:r>
              <a:rPr lang="en-US" sz="1800" b="0" i="0" u="none" strike="noStrike" baseline="0" dirty="0">
                <a:solidFill>
                  <a:srgbClr val="000000"/>
                </a:solidFill>
                <a:latin typeface="Times New Roman" panose="02020603050405020304" pitchFamily="18" charset="0"/>
              </a:rPr>
              <a:t>capable of learning order dependence in sequence prediction problems and were developed to deal with the vanishing gradient problem that can be encountered when training traditional RNNs which </a:t>
            </a:r>
            <a:r>
              <a:rPr lang="en-US" sz="1200" b="0" i="0" u="none" strike="noStrike" baseline="0" dirty="0">
                <a:solidFill>
                  <a:srgbClr val="000000"/>
                </a:solidFill>
                <a:latin typeface="Times New Roman" panose="02020603050405020304" pitchFamily="18" charset="0"/>
              </a:rPr>
              <a:t>makes them well-suited for classifying, processing, and making predictions based on time-series or sequential data. </a:t>
            </a:r>
          </a:p>
          <a:p>
            <a:pPr marL="0" lvl="0" indent="0" algn="l" rtl="0">
              <a:spcBef>
                <a:spcPts val="0"/>
              </a:spcBef>
              <a:spcAft>
                <a:spcPts val="0"/>
              </a:spcAft>
              <a:buNone/>
            </a:pPr>
            <a:r>
              <a:rPr lang="en-US" sz="1800" b="0" i="0" u="none" strike="noStrike" baseline="0" dirty="0">
                <a:solidFill>
                  <a:srgbClr val="000000"/>
                </a:solidFill>
                <a:latin typeface="Times New Roman" panose="02020603050405020304" pitchFamily="18" charset="0"/>
              </a:rPr>
              <a:t>Therefore, they are often used in Financial applications research involving sequential data such as stock market prediction tasks utilizing stock technical indicators time-series data and have been proven to perform better than MLP and traditional RNN models for these tasks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2970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While LSTM models are more commonly used for </a:t>
            </a:r>
            <a:r>
              <a:rPr lang="en-US" dirty="0"/>
              <a:t>stock market prediction tasks due to the sequential nature of the input data, CNN models have also been used in past research for stock market prediction tasks mainly involving classification. One of such task is the prediction of </a:t>
            </a:r>
            <a:r>
              <a:rPr lang="en-SG" sz="1800" b="0" i="0" u="none" strike="noStrike" baseline="0" dirty="0">
                <a:solidFill>
                  <a:srgbClr val="000000"/>
                </a:solidFill>
                <a:latin typeface="Times New Roman" panose="02020603050405020304" pitchFamily="18" charset="0"/>
              </a:rPr>
              <a:t>stock trading </a:t>
            </a:r>
            <a:r>
              <a:rPr lang="en-SG" sz="1800" b="0" i="0" u="none" strike="noStrike" baseline="0" dirty="0">
                <a:solidFill>
                  <a:srgbClr val="000000"/>
                </a:solidFill>
              </a:rPr>
              <a:t>signals such as “buy”, “hold” or “sell”</a:t>
            </a:r>
          </a:p>
          <a:p>
            <a:pPr marL="0" lvl="0" indent="0" algn="l" rtl="0">
              <a:spcBef>
                <a:spcPts val="0"/>
              </a:spcBef>
              <a:spcAft>
                <a:spcPts val="0"/>
              </a:spcAft>
              <a:buNone/>
            </a:pPr>
            <a:r>
              <a:rPr lang="en-SG" dirty="0"/>
              <a:t>As CNN models are </a:t>
            </a:r>
            <a:r>
              <a:rPr lang="en-US" dirty="0"/>
              <a:t>most commonly applied to analyzing visual imagery due to their ability to capture the Spatial and Temporal dependencies in an image, past research often convert (click) the sequential </a:t>
            </a:r>
            <a:r>
              <a:rPr lang="en-US" sz="1200" b="0" i="0" u="none" strike="noStrike" baseline="0" dirty="0">
                <a:solidFill>
                  <a:srgbClr val="000000"/>
                </a:solidFill>
                <a:latin typeface="Times New Roman" panose="02020603050405020304" pitchFamily="18" charset="0"/>
              </a:rPr>
              <a:t>stock technical indicators time-series data into images of technical indicators graph plots as training data </a:t>
            </a:r>
            <a:r>
              <a:rPr lang="en-SG" dirty="0"/>
              <a:t>for </a:t>
            </a:r>
            <a:r>
              <a:rPr lang="en-US" dirty="0"/>
              <a:t>stock market prediction </a:t>
            </a:r>
          </a:p>
          <a:p>
            <a:pPr marL="0" lvl="0" indent="0" algn="l" rtl="0">
              <a:spcBef>
                <a:spcPts val="0"/>
              </a:spcBef>
              <a:spcAft>
                <a:spcPts val="0"/>
              </a:spcAft>
              <a:buNone/>
            </a:pPr>
            <a:r>
              <a:rPr lang="en-US" dirty="0"/>
              <a:t>Similar to LSTM models, past research proved that the performance of </a:t>
            </a:r>
            <a:r>
              <a:rPr lang="en-SG" dirty="0"/>
              <a:t>CNN models for </a:t>
            </a:r>
            <a:r>
              <a:rPr lang="en-US" dirty="0"/>
              <a:t>stock market prediction tasks are better than that of traditional shallow Machine Learning models, with performance comparable to that of LSTM models</a:t>
            </a:r>
            <a:endParaRPr dirty="0"/>
          </a:p>
        </p:txBody>
      </p:sp>
    </p:spTree>
    <p:extLst>
      <p:ext uri="{BB962C8B-B14F-4D97-AF65-F5344CB8AC3E}">
        <p14:creationId xmlns:p14="http://schemas.microsoft.com/office/powerpoint/2010/main" val="106747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From the survey of past research conducted on the used of Deep Learning models for Stock Market Prediction tasks, we realized that different research make use of different datasets to conduct their experiments</a:t>
            </a:r>
          </a:p>
          <a:p>
            <a:pPr marL="0" lvl="0" indent="0" algn="l" rtl="0">
              <a:spcBef>
                <a:spcPts val="0"/>
              </a:spcBef>
              <a:spcAft>
                <a:spcPts val="0"/>
              </a:spcAft>
              <a:buNone/>
            </a:pPr>
            <a:r>
              <a:rPr lang="en-SG" dirty="0"/>
              <a:t>In addition, the stock technical indicators used as input features also vary from one research to another. Therefore, we are unable to compare the results of one research to another and we are not certain if the performance of the models will be affected using different datasets or input features.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346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Furthermore, minimal work has been done to study the effects of variations present in the training data on the ability of the models to learn the task of </a:t>
            </a:r>
            <a:r>
              <a:rPr lang="en-SG" dirty="0"/>
              <a:t>Stock Market Prediction </a:t>
            </a:r>
          </a:p>
          <a:p>
            <a:pPr marL="0" lvl="0" indent="0" algn="l" rtl="0">
              <a:spcBef>
                <a:spcPts val="0"/>
              </a:spcBef>
              <a:spcAft>
                <a:spcPts val="0"/>
              </a:spcAft>
              <a:buNone/>
            </a:pPr>
            <a:r>
              <a:rPr lang="en-US" dirty="0"/>
              <a:t>Past research regarding the use of </a:t>
            </a:r>
            <a:r>
              <a:rPr lang="en-SG" dirty="0"/>
              <a:t>Deep Learning</a:t>
            </a:r>
            <a:r>
              <a:rPr lang="en-US" dirty="0"/>
              <a:t> for other applications have shown that the characteristics of the training samples in the dataset used to train </a:t>
            </a:r>
            <a:r>
              <a:rPr lang="en-SG" dirty="0"/>
              <a:t>Deep Learning</a:t>
            </a:r>
            <a:r>
              <a:rPr lang="en-US" dirty="0"/>
              <a:t> models affect the ability of the models to learn the tasks they are given. In the paper by Liang et al, results suggests that variances of visual objects in images affects the amount of learning or information gained by the Deep Learning models significantly.</a:t>
            </a:r>
          </a:p>
          <a:p>
            <a:pPr marL="0" lvl="0" indent="0" algn="l" rtl="0">
              <a:spcBef>
                <a:spcPts val="0"/>
              </a:spcBef>
              <a:spcAft>
                <a:spcPts val="0"/>
              </a:spcAft>
              <a:buNone/>
            </a:pPr>
            <a:r>
              <a:rPr lang="en-US" dirty="0"/>
              <a:t>And there are past research conducted using </a:t>
            </a:r>
            <a:r>
              <a:rPr lang="en-SG" dirty="0"/>
              <a:t>Deep Learning</a:t>
            </a:r>
            <a:r>
              <a:rPr lang="en-US" dirty="0"/>
              <a:t> models for financial applications which showed that data variance or data representation affects the performance of </a:t>
            </a:r>
            <a:r>
              <a:rPr lang="en-SG" dirty="0"/>
              <a:t>Deep Learning</a:t>
            </a:r>
            <a:r>
              <a:rPr lang="en-US" dirty="0"/>
              <a:t> models.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2511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658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EFB2-AA9B-4306-84C0-114B252555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9FA429C-46DE-49BB-B8EC-E7DA7364FE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5D38E631-DE40-4229-96D3-86D3B10669FD}"/>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5" name="Footer Placeholder 4">
            <a:extLst>
              <a:ext uri="{FF2B5EF4-FFF2-40B4-BE49-F238E27FC236}">
                <a16:creationId xmlns:a16="http://schemas.microsoft.com/office/drawing/2014/main" id="{D30B7710-4C70-4542-AFA8-67D03AC1A9D7}"/>
              </a:ext>
            </a:extLst>
          </p:cNvPr>
          <p:cNvSpPr>
            <a:spLocks noGrp="1"/>
          </p:cNvSpPr>
          <p:nvPr>
            <p:ph type="ftr" sz="quarter" idx="11"/>
          </p:nvPr>
        </p:nvSpPr>
        <p:spPr/>
        <p:txBody>
          <a:bodyPr/>
          <a:lstStyle/>
          <a:p>
            <a:endParaRPr lang="en-US" dirty="0">
              <a:solidFill>
                <a:schemeClr val="bg1"/>
              </a:solidFill>
            </a:endParaRPr>
          </a:p>
        </p:txBody>
      </p:sp>
      <p:sp>
        <p:nvSpPr>
          <p:cNvPr id="6" name="Slide Number Placeholder 5">
            <a:extLst>
              <a:ext uri="{FF2B5EF4-FFF2-40B4-BE49-F238E27FC236}">
                <a16:creationId xmlns:a16="http://schemas.microsoft.com/office/drawing/2014/main" id="{ED6C1174-14E4-4ABD-8FD0-2056FFC54D20}"/>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1311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23AB-C930-4AEB-9666-D340FF77297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E904564-3365-4436-8EF3-834C55A36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D8A0FB0-F3BD-40A2-B5B4-09C8CB29F4C8}"/>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5" name="Footer Placeholder 4">
            <a:extLst>
              <a:ext uri="{FF2B5EF4-FFF2-40B4-BE49-F238E27FC236}">
                <a16:creationId xmlns:a16="http://schemas.microsoft.com/office/drawing/2014/main" id="{6D937C29-752D-41CE-B190-45B21618CF0C}"/>
              </a:ext>
            </a:extLst>
          </p:cNvPr>
          <p:cNvSpPr>
            <a:spLocks noGrp="1"/>
          </p:cNvSpPr>
          <p:nvPr>
            <p:ph type="ftr" sz="quarter" idx="11"/>
          </p:nvPr>
        </p:nvSpPr>
        <p:spPr/>
        <p:txBody>
          <a:bodyPr/>
          <a:lstStyle/>
          <a:p>
            <a:endParaRPr lang="en-US" dirty="0">
              <a:solidFill>
                <a:schemeClr val="tx1"/>
              </a:solidFill>
            </a:endParaRPr>
          </a:p>
        </p:txBody>
      </p:sp>
      <p:sp>
        <p:nvSpPr>
          <p:cNvPr id="6" name="Slide Number Placeholder 5">
            <a:extLst>
              <a:ext uri="{FF2B5EF4-FFF2-40B4-BE49-F238E27FC236}">
                <a16:creationId xmlns:a16="http://schemas.microsoft.com/office/drawing/2014/main" id="{B33D34F5-13D3-4AA2-A107-5D403717FB44}"/>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6939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D0E9D9-743F-4017-BE04-0CC78000B1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61DC8C5-A894-4816-A82F-7C6E7BC583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B6BCCC8-AF7E-47B4-AFF8-F2A356074F84}"/>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5" name="Footer Placeholder 4">
            <a:extLst>
              <a:ext uri="{FF2B5EF4-FFF2-40B4-BE49-F238E27FC236}">
                <a16:creationId xmlns:a16="http://schemas.microsoft.com/office/drawing/2014/main" id="{5AD1CCA4-D1BD-4089-AE06-B0CE9C4F830E}"/>
              </a:ext>
            </a:extLst>
          </p:cNvPr>
          <p:cNvSpPr>
            <a:spLocks noGrp="1"/>
          </p:cNvSpPr>
          <p:nvPr>
            <p:ph type="ftr" sz="quarter" idx="11"/>
          </p:nvPr>
        </p:nvSpPr>
        <p:spPr/>
        <p:txBody>
          <a:bodyPr/>
          <a:lstStyle/>
          <a:p>
            <a:endParaRPr lang="en-US" dirty="0">
              <a:solidFill>
                <a:schemeClr val="tx1"/>
              </a:solidFill>
            </a:endParaRPr>
          </a:p>
        </p:txBody>
      </p:sp>
      <p:sp>
        <p:nvSpPr>
          <p:cNvPr id="6" name="Slide Number Placeholder 5">
            <a:extLst>
              <a:ext uri="{FF2B5EF4-FFF2-40B4-BE49-F238E27FC236}">
                <a16:creationId xmlns:a16="http://schemas.microsoft.com/office/drawing/2014/main" id="{CAC57B45-BFE8-4C54-B84F-072A9D50F493}"/>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55778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0000" y="1518867"/>
            <a:ext cx="5872000" cy="345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9600">
                <a:latin typeface="Anton"/>
                <a:ea typeface="Anton"/>
                <a:cs typeface="Anton"/>
                <a:sym typeface="Anton"/>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960000" y="4780100"/>
            <a:ext cx="4513200" cy="57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67">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87850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178847" y="1912800"/>
            <a:ext cx="47104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1961351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960000" y="1536633"/>
            <a:ext cx="10272000" cy="4555200"/>
          </a:xfrm>
          <a:prstGeom prst="rect">
            <a:avLst/>
          </a:prstGeom>
          <a:solidFill>
            <a:srgbClr val="FFFFFF">
              <a:alpha val="45090"/>
            </a:srgbClr>
          </a:solidFill>
        </p:spPr>
        <p:txBody>
          <a:bodyPr spcFirstLastPara="1" wrap="square" lIns="91425" tIns="91425" rIns="91425" bIns="91425" anchor="t" anchorCtr="0">
            <a:noAutofit/>
          </a:bodyPr>
          <a:lstStyle>
            <a:lvl1pPr marL="609585" lvl="0" indent="-397923">
              <a:lnSpc>
                <a:spcPct val="100000"/>
              </a:lnSpc>
              <a:spcBef>
                <a:spcPts val="0"/>
              </a:spcBef>
              <a:spcAft>
                <a:spcPts val="0"/>
              </a:spcAft>
              <a:buClr>
                <a:srgbClr val="434343"/>
              </a:buClr>
              <a:buSzPts val="1100"/>
              <a:buAutoNum type="arabicPeriod"/>
              <a:defRPr sz="1733">
                <a:solidFill>
                  <a:srgbClr val="F3F3F3"/>
                </a:solidFill>
              </a:defRPr>
            </a:lvl1pPr>
            <a:lvl2pPr marL="1219170" lvl="1" indent="-397923">
              <a:spcBef>
                <a:spcPts val="2133"/>
              </a:spcBef>
              <a:spcAft>
                <a:spcPts val="0"/>
              </a:spcAft>
              <a:buClr>
                <a:srgbClr val="000000"/>
              </a:buClr>
              <a:buSzPts val="1100"/>
              <a:buAutoNum type="alphaLcPeriod"/>
              <a:defRPr sz="1600"/>
            </a:lvl2pPr>
            <a:lvl3pPr marL="1828754" lvl="2" indent="-397923">
              <a:spcBef>
                <a:spcPts val="2133"/>
              </a:spcBef>
              <a:spcAft>
                <a:spcPts val="0"/>
              </a:spcAft>
              <a:buClr>
                <a:srgbClr val="000000"/>
              </a:buClr>
              <a:buSzPts val="1100"/>
              <a:buAutoNum type="romanLcPeriod"/>
              <a:defRPr sz="1600"/>
            </a:lvl3pPr>
            <a:lvl4pPr marL="2438339" lvl="3" indent="-397923">
              <a:spcBef>
                <a:spcPts val="2133"/>
              </a:spcBef>
              <a:spcAft>
                <a:spcPts val="0"/>
              </a:spcAft>
              <a:buClr>
                <a:srgbClr val="000000"/>
              </a:buClr>
              <a:buSzPts val="1100"/>
              <a:buAutoNum type="arabicPeriod"/>
              <a:defRPr sz="1600"/>
            </a:lvl4pPr>
            <a:lvl5pPr marL="3047924" lvl="4" indent="-397923">
              <a:spcBef>
                <a:spcPts val="2133"/>
              </a:spcBef>
              <a:spcAft>
                <a:spcPts val="0"/>
              </a:spcAft>
              <a:buClr>
                <a:srgbClr val="000000"/>
              </a:buClr>
              <a:buSzPts val="1100"/>
              <a:buAutoNum type="alphaLcPeriod"/>
              <a:defRPr sz="1600"/>
            </a:lvl5pPr>
            <a:lvl6pPr marL="3657509" lvl="5" indent="-397923">
              <a:spcBef>
                <a:spcPts val="2133"/>
              </a:spcBef>
              <a:spcAft>
                <a:spcPts val="0"/>
              </a:spcAft>
              <a:buClr>
                <a:srgbClr val="000000"/>
              </a:buClr>
              <a:buSzPts val="1100"/>
              <a:buAutoNum type="romanLcPeriod"/>
              <a:defRPr sz="1600"/>
            </a:lvl6pPr>
            <a:lvl7pPr marL="4267093" lvl="6" indent="-397923">
              <a:spcBef>
                <a:spcPts val="2133"/>
              </a:spcBef>
              <a:spcAft>
                <a:spcPts val="0"/>
              </a:spcAft>
              <a:buClr>
                <a:srgbClr val="000000"/>
              </a:buClr>
              <a:buSzPts val="1100"/>
              <a:buAutoNum type="arabicPeriod"/>
              <a:defRPr sz="1600"/>
            </a:lvl7pPr>
            <a:lvl8pPr marL="4876678" lvl="7" indent="-397923">
              <a:spcBef>
                <a:spcPts val="2133"/>
              </a:spcBef>
              <a:spcAft>
                <a:spcPts val="0"/>
              </a:spcAft>
              <a:buClr>
                <a:srgbClr val="000000"/>
              </a:buClr>
              <a:buSzPts val="1100"/>
              <a:buAutoNum type="alphaLcPeriod"/>
              <a:defRPr sz="1600"/>
            </a:lvl8pPr>
            <a:lvl9pPr marL="5486263" lvl="8" indent="-397923">
              <a:spcBef>
                <a:spcPts val="2133"/>
              </a:spcBef>
              <a:spcAft>
                <a:spcPts val="2133"/>
              </a:spcAft>
              <a:buClr>
                <a:srgbClr val="000000"/>
              </a:buClr>
              <a:buSzPts val="1100"/>
              <a:buAutoNum type="romanLcPeriod"/>
              <a:defRPr sz="1600"/>
            </a:lvl9pPr>
          </a:lstStyle>
          <a:p>
            <a:endParaRPr/>
          </a:p>
        </p:txBody>
      </p:sp>
      <p:sp>
        <p:nvSpPr>
          <p:cNvPr id="15" name="Google Shape;15;p4"/>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57557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7445513"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6772400"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2478180"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805067"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736698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099626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077469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3316217" y="1912800"/>
            <a:ext cx="4490400" cy="303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8" name="Google Shape;28;p8"/>
          <p:cNvSpPr txBox="1">
            <a:spLocks noGrp="1"/>
          </p:cNvSpPr>
          <p:nvPr>
            <p:ph type="title"/>
          </p:nvPr>
        </p:nvSpPr>
        <p:spPr>
          <a:xfrm>
            <a:off x="8706971" y="1912800"/>
            <a:ext cx="26228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42676151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229667" y="1891600"/>
            <a:ext cx="5732800" cy="307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912878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9C61-B1AE-4E26-9626-498F5D4E331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ABC7A9D-1A84-43D4-969A-0346B88F47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2B9A40E-10EC-4095-AA1F-4608C3FB2AE3}"/>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5" name="Footer Placeholder 4">
            <a:extLst>
              <a:ext uri="{FF2B5EF4-FFF2-40B4-BE49-F238E27FC236}">
                <a16:creationId xmlns:a16="http://schemas.microsoft.com/office/drawing/2014/main" id="{E2D14D2D-1C4C-432C-A63F-2E502EA18795}"/>
              </a:ext>
            </a:extLst>
          </p:cNvPr>
          <p:cNvSpPr>
            <a:spLocks noGrp="1"/>
          </p:cNvSpPr>
          <p:nvPr>
            <p:ph type="ftr" sz="quarter" idx="11"/>
          </p:nvPr>
        </p:nvSpPr>
        <p:spPr/>
        <p:txBody>
          <a:bodyPr/>
          <a:lstStyle/>
          <a:p>
            <a:endParaRPr lang="en-US" dirty="0">
              <a:solidFill>
                <a:schemeClr val="tx1"/>
              </a:solidFill>
            </a:endParaRPr>
          </a:p>
        </p:txBody>
      </p:sp>
      <p:sp>
        <p:nvSpPr>
          <p:cNvPr id="6" name="Slide Number Placeholder 5">
            <a:extLst>
              <a:ext uri="{FF2B5EF4-FFF2-40B4-BE49-F238E27FC236}">
                <a16:creationId xmlns:a16="http://schemas.microsoft.com/office/drawing/2014/main" id="{BDDE6402-7958-46E7-BAD2-B55E194A8FF3}"/>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69226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960133" y="2275800"/>
            <a:ext cx="3679600" cy="230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60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452082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415600" y="2750000"/>
            <a:ext cx="11360800" cy="1480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9" name="Google Shape;39;p12"/>
          <p:cNvSpPr txBox="1">
            <a:spLocks noGrp="1"/>
          </p:cNvSpPr>
          <p:nvPr>
            <p:ph type="body" idx="1"/>
          </p:nvPr>
        </p:nvSpPr>
        <p:spPr>
          <a:xfrm>
            <a:off x="415600" y="4340933"/>
            <a:ext cx="11360800" cy="6872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sz="1867"/>
            </a:lvl1pPr>
            <a:lvl2pPr marL="1219170" lvl="1" indent="-406390" algn="ctr">
              <a:spcBef>
                <a:spcPts val="2133"/>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endParaRPr/>
          </a:p>
        </p:txBody>
      </p:sp>
    </p:spTree>
    <p:extLst>
      <p:ext uri="{BB962C8B-B14F-4D97-AF65-F5344CB8AC3E}">
        <p14:creationId xmlns:p14="http://schemas.microsoft.com/office/powerpoint/2010/main" val="485858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36359647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3" name="Google Shape;43;p14"/>
          <p:cNvSpPr txBox="1">
            <a:spLocks noGrp="1"/>
          </p:cNvSpPr>
          <p:nvPr>
            <p:ph type="subTitle" idx="1"/>
          </p:nvPr>
        </p:nvSpPr>
        <p:spPr>
          <a:xfrm>
            <a:off x="2015616" y="237276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endParaRPr/>
          </a:p>
        </p:txBody>
      </p:sp>
      <p:sp>
        <p:nvSpPr>
          <p:cNvPr id="44" name="Google Shape;44;p14"/>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5" name="Google Shape;45;p14"/>
          <p:cNvSpPr txBox="1">
            <a:spLocks noGrp="1"/>
          </p:cNvSpPr>
          <p:nvPr>
            <p:ph type="subTitle" idx="3"/>
          </p:nvPr>
        </p:nvSpPr>
        <p:spPr>
          <a:xfrm>
            <a:off x="6460649" y="237631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endParaRPr/>
          </a:p>
        </p:txBody>
      </p:sp>
      <p:sp>
        <p:nvSpPr>
          <p:cNvPr id="46" name="Google Shape;46;p14"/>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7" name="Google Shape;47;p14"/>
          <p:cNvSpPr txBox="1">
            <a:spLocks noGrp="1"/>
          </p:cNvSpPr>
          <p:nvPr>
            <p:ph type="subTitle" idx="5"/>
          </p:nvPr>
        </p:nvSpPr>
        <p:spPr>
          <a:xfrm>
            <a:off x="3691083" y="4272533"/>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endParaRPr/>
          </a:p>
        </p:txBody>
      </p:sp>
      <p:sp>
        <p:nvSpPr>
          <p:cNvPr id="48" name="Google Shape;48;p14"/>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9" name="Google Shape;49;p14"/>
          <p:cNvSpPr txBox="1">
            <a:spLocks noGrp="1"/>
          </p:cNvSpPr>
          <p:nvPr>
            <p:ph type="subTitle" idx="7"/>
          </p:nvPr>
        </p:nvSpPr>
        <p:spPr>
          <a:xfrm>
            <a:off x="8134100" y="4273409"/>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endParaRPr/>
          </a:p>
        </p:txBody>
      </p:sp>
      <p:sp>
        <p:nvSpPr>
          <p:cNvPr id="50" name="Google Shape;50;p14"/>
          <p:cNvSpPr txBox="1">
            <a:spLocks noGrp="1"/>
          </p:cNvSpPr>
          <p:nvPr>
            <p:ph type="title" idx="8" hasCustomPrompt="1"/>
          </p:nvPr>
        </p:nvSpPr>
        <p:spPr>
          <a:xfrm>
            <a:off x="2612449" y="4219067"/>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1" name="Google Shape;51;p14"/>
          <p:cNvSpPr txBox="1">
            <a:spLocks noGrp="1"/>
          </p:cNvSpPr>
          <p:nvPr>
            <p:ph type="title" idx="9" hasCustomPrompt="1"/>
          </p:nvPr>
        </p:nvSpPr>
        <p:spPr>
          <a:xfrm>
            <a:off x="939116" y="230713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2" name="Google Shape;52;p14"/>
          <p:cNvSpPr txBox="1">
            <a:spLocks noGrp="1"/>
          </p:cNvSpPr>
          <p:nvPr>
            <p:ph type="title" idx="13" hasCustomPrompt="1"/>
          </p:nvPr>
        </p:nvSpPr>
        <p:spPr>
          <a:xfrm>
            <a:off x="7072000" y="424484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3" name="Google Shape;53;p14"/>
          <p:cNvSpPr txBox="1">
            <a:spLocks noGrp="1"/>
          </p:cNvSpPr>
          <p:nvPr>
            <p:ph type="title" idx="14" hasCustomPrompt="1"/>
          </p:nvPr>
        </p:nvSpPr>
        <p:spPr>
          <a:xfrm>
            <a:off x="5398549" y="2292284"/>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3326681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2301233"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7737999"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2301233"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7737999"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127417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12930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2" name="Google Shape;62;p16"/>
          <p:cNvSpPr txBox="1">
            <a:spLocks noGrp="1"/>
          </p:cNvSpPr>
          <p:nvPr>
            <p:ph type="subTitle" idx="2"/>
          </p:nvPr>
        </p:nvSpPr>
        <p:spPr>
          <a:xfrm>
            <a:off x="79481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3" name="Google Shape;63;p16"/>
          <p:cNvSpPr txBox="1">
            <a:spLocks noGrp="1"/>
          </p:cNvSpPr>
          <p:nvPr>
            <p:ph type="subTitle" idx="3"/>
          </p:nvPr>
        </p:nvSpPr>
        <p:spPr>
          <a:xfrm>
            <a:off x="4620017"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4" name="Google Shape;64;p16"/>
          <p:cNvSpPr txBox="1">
            <a:spLocks noGrp="1"/>
          </p:cNvSpPr>
          <p:nvPr>
            <p:ph type="title"/>
          </p:nvPr>
        </p:nvSpPr>
        <p:spPr>
          <a:xfrm>
            <a:off x="12801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5" name="Google Shape;65;p16"/>
          <p:cNvSpPr txBox="1">
            <a:spLocks noGrp="1"/>
          </p:cNvSpPr>
          <p:nvPr>
            <p:ph type="title" idx="4"/>
          </p:nvPr>
        </p:nvSpPr>
        <p:spPr>
          <a:xfrm>
            <a:off x="88382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6" name="Google Shape;66;p16"/>
          <p:cNvSpPr txBox="1">
            <a:spLocks noGrp="1"/>
          </p:cNvSpPr>
          <p:nvPr>
            <p:ph type="title" idx="5"/>
          </p:nvPr>
        </p:nvSpPr>
        <p:spPr>
          <a:xfrm>
            <a:off x="507378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7" name="Google Shape;67;p16"/>
          <p:cNvSpPr txBox="1">
            <a:spLocks noGrp="1"/>
          </p:cNvSpPr>
          <p:nvPr>
            <p:ph type="title" idx="6"/>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996252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8008000" y="3093633"/>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0" name="Google Shape;70;p17"/>
          <p:cNvSpPr txBox="1">
            <a:spLocks noGrp="1"/>
          </p:cNvSpPr>
          <p:nvPr>
            <p:ph type="subTitle" idx="2"/>
          </p:nvPr>
        </p:nvSpPr>
        <p:spPr>
          <a:xfrm>
            <a:off x="8008000" y="4638155"/>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1" name="Google Shape;71;p17"/>
          <p:cNvSpPr txBox="1">
            <a:spLocks noGrp="1"/>
          </p:cNvSpPr>
          <p:nvPr>
            <p:ph type="title" hasCustomPrompt="1"/>
          </p:nvPr>
        </p:nvSpPr>
        <p:spPr>
          <a:xfrm>
            <a:off x="8008000" y="2605367"/>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2" name="Google Shape;72;p17"/>
          <p:cNvSpPr txBox="1">
            <a:spLocks noGrp="1"/>
          </p:cNvSpPr>
          <p:nvPr>
            <p:ph type="title" idx="3" hasCustomPrompt="1"/>
          </p:nvPr>
        </p:nvSpPr>
        <p:spPr>
          <a:xfrm>
            <a:off x="8008000" y="4133965"/>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3" name="Google Shape;73;p17"/>
          <p:cNvSpPr txBox="1">
            <a:spLocks noGrp="1"/>
          </p:cNvSpPr>
          <p:nvPr>
            <p:ph type="title" idx="4"/>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4205439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221633"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6" name="Google Shape;76;p18"/>
          <p:cNvSpPr txBox="1">
            <a:spLocks noGrp="1"/>
          </p:cNvSpPr>
          <p:nvPr>
            <p:ph type="subTitle" idx="1"/>
          </p:nvPr>
        </p:nvSpPr>
        <p:spPr>
          <a:xfrm>
            <a:off x="1048367" y="2545933"/>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7" name="Google Shape;77;p18"/>
          <p:cNvSpPr txBox="1">
            <a:spLocks noGrp="1"/>
          </p:cNvSpPr>
          <p:nvPr>
            <p:ph type="title" idx="2"/>
          </p:nvPr>
        </p:nvSpPr>
        <p:spPr>
          <a:xfrm>
            <a:off x="83978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8" name="Google Shape;78;p18"/>
          <p:cNvSpPr txBox="1">
            <a:spLocks noGrp="1"/>
          </p:cNvSpPr>
          <p:nvPr>
            <p:ph type="subTitle" idx="3"/>
          </p:nvPr>
        </p:nvSpPr>
        <p:spPr>
          <a:xfrm>
            <a:off x="81072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9" name="Google Shape;79;p18"/>
          <p:cNvSpPr txBox="1">
            <a:spLocks noGrp="1"/>
          </p:cNvSpPr>
          <p:nvPr>
            <p:ph type="title" idx="4"/>
          </p:nvPr>
        </p:nvSpPr>
        <p:spPr>
          <a:xfrm>
            <a:off x="4809732"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0" name="Google Shape;80;p18"/>
          <p:cNvSpPr txBox="1">
            <a:spLocks noGrp="1"/>
          </p:cNvSpPr>
          <p:nvPr>
            <p:ph type="subTitle" idx="5"/>
          </p:nvPr>
        </p:nvSpPr>
        <p:spPr>
          <a:xfrm>
            <a:off x="45191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1" name="Google Shape;81;p18"/>
          <p:cNvSpPr txBox="1">
            <a:spLocks noGrp="1"/>
          </p:cNvSpPr>
          <p:nvPr>
            <p:ph type="title" idx="6"/>
          </p:nvPr>
        </p:nvSpPr>
        <p:spPr>
          <a:xfrm>
            <a:off x="48097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2" name="Google Shape;82;p18"/>
          <p:cNvSpPr txBox="1">
            <a:spLocks noGrp="1"/>
          </p:cNvSpPr>
          <p:nvPr>
            <p:ph type="subTitle" idx="7"/>
          </p:nvPr>
        </p:nvSpPr>
        <p:spPr>
          <a:xfrm>
            <a:off x="45191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3" name="Google Shape;83;p18"/>
          <p:cNvSpPr txBox="1">
            <a:spLocks noGrp="1"/>
          </p:cNvSpPr>
          <p:nvPr>
            <p:ph type="title" idx="8"/>
          </p:nvPr>
        </p:nvSpPr>
        <p:spPr>
          <a:xfrm>
            <a:off x="1221633"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4" name="Google Shape;84;p18"/>
          <p:cNvSpPr txBox="1">
            <a:spLocks noGrp="1"/>
          </p:cNvSpPr>
          <p:nvPr>
            <p:ph type="subTitle" idx="9"/>
          </p:nvPr>
        </p:nvSpPr>
        <p:spPr>
          <a:xfrm>
            <a:off x="1048433" y="4443000"/>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5" name="Google Shape;85;p18"/>
          <p:cNvSpPr txBox="1">
            <a:spLocks noGrp="1"/>
          </p:cNvSpPr>
          <p:nvPr>
            <p:ph type="title" idx="13"/>
          </p:nvPr>
        </p:nvSpPr>
        <p:spPr>
          <a:xfrm>
            <a:off x="8661232" y="5163684"/>
            <a:ext cx="19284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6" name="Google Shape;86;p18"/>
          <p:cNvSpPr txBox="1">
            <a:spLocks noGrp="1"/>
          </p:cNvSpPr>
          <p:nvPr>
            <p:ph type="subTitle" idx="14"/>
          </p:nvPr>
        </p:nvSpPr>
        <p:spPr>
          <a:xfrm>
            <a:off x="81072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7" name="Google Shape;87;p18"/>
          <p:cNvSpPr txBox="1">
            <a:spLocks noGrp="1"/>
          </p:cNvSpPr>
          <p:nvPr>
            <p:ph type="title" idx="15"/>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2249452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3416233" y="967200"/>
            <a:ext cx="5360000" cy="19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96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90" name="Google Shape;90;p19"/>
          <p:cNvSpPr txBox="1">
            <a:spLocks noGrp="1"/>
          </p:cNvSpPr>
          <p:nvPr>
            <p:ph type="subTitle" idx="1"/>
          </p:nvPr>
        </p:nvSpPr>
        <p:spPr>
          <a:xfrm>
            <a:off x="3415967" y="2966933"/>
            <a:ext cx="5360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1" name="Google Shape;91;p19"/>
          <p:cNvSpPr txBox="1"/>
          <p:nvPr/>
        </p:nvSpPr>
        <p:spPr>
          <a:xfrm>
            <a:off x="3751233" y="5061967"/>
            <a:ext cx="4690000" cy="7592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200">
                <a:solidFill>
                  <a:schemeClr val="lt2"/>
                </a:solidFill>
                <a:latin typeface="Fira Sans Condensed Light"/>
                <a:ea typeface="Fira Sans Condensed Light"/>
                <a:cs typeface="Fira Sans Condensed Light"/>
                <a:sym typeface="Fira Sans Condensed Light"/>
              </a:rPr>
              <a:t>CREDITS: This presentation template was created by </a:t>
            </a:r>
            <a:r>
              <a:rPr lang="en" sz="12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1200">
                <a:solidFill>
                  <a:schemeClr val="lt2"/>
                </a:solidFill>
                <a:latin typeface="Fira Sans Condensed Light"/>
                <a:ea typeface="Fira Sans Condensed Light"/>
                <a:cs typeface="Fira Sans Condensed Light"/>
                <a:sym typeface="Fira Sans Condensed Light"/>
              </a:rPr>
              <a:t>, including icons by </a:t>
            </a:r>
            <a:r>
              <a:rPr lang="en" sz="1200" b="1">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1200">
                <a:solidFill>
                  <a:schemeClr val="lt2"/>
                </a:solidFill>
                <a:latin typeface="Fira Sans Condensed Light"/>
                <a:ea typeface="Fira Sans Condensed Light"/>
                <a:cs typeface="Fira Sans Condensed Light"/>
                <a:sym typeface="Fira Sans Condensed Light"/>
              </a:rPr>
              <a:t>, and infographics &amp; images by </a:t>
            </a:r>
            <a:r>
              <a:rPr lang="en" sz="12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1200">
                <a:solidFill>
                  <a:schemeClr val="lt2"/>
                </a:solidFill>
                <a:latin typeface="Fira Sans Condensed Light"/>
                <a:ea typeface="Fira Sans Condensed Light"/>
                <a:cs typeface="Fira Sans Condensed Light"/>
                <a:sym typeface="Fira Sans Condensed Light"/>
              </a:rPr>
              <a:t>. </a:t>
            </a:r>
            <a:endParaRPr sz="1200">
              <a:solidFill>
                <a:schemeClr val="lt2"/>
              </a:solidFill>
              <a:latin typeface="Fira Sans Condensed Light"/>
              <a:ea typeface="Fira Sans Condensed Light"/>
              <a:cs typeface="Fira Sans Condensed Light"/>
              <a:sym typeface="Fira Sans Condensed Light"/>
            </a:endParaRPr>
          </a:p>
          <a:p>
            <a:pPr marL="0" lvl="0" indent="0" algn="ctr" rtl="0">
              <a:spcBef>
                <a:spcPts val="400"/>
              </a:spcBef>
              <a:spcAft>
                <a:spcPts val="0"/>
              </a:spcAft>
              <a:buNone/>
            </a:pPr>
            <a:endParaRPr sz="120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78223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extLst>
      <p:ext uri="{BB962C8B-B14F-4D97-AF65-F5344CB8AC3E}">
        <p14:creationId xmlns:p14="http://schemas.microsoft.com/office/powerpoint/2010/main" val="3288978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39B0-9CCC-4214-85E2-656683E0B5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09A6ADA1-BBAC-42FD-B498-75CFD92B52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8F5042-07A7-4CD2-8E6B-4E36E32A08CD}"/>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5" name="Footer Placeholder 4">
            <a:extLst>
              <a:ext uri="{FF2B5EF4-FFF2-40B4-BE49-F238E27FC236}">
                <a16:creationId xmlns:a16="http://schemas.microsoft.com/office/drawing/2014/main" id="{40C58380-1EA6-45B5-AF4C-4E3233CB73C1}"/>
              </a:ext>
            </a:extLst>
          </p:cNvPr>
          <p:cNvSpPr>
            <a:spLocks noGrp="1"/>
          </p:cNvSpPr>
          <p:nvPr>
            <p:ph type="ftr" sz="quarter" idx="11"/>
          </p:nvPr>
        </p:nvSpPr>
        <p:spPr/>
        <p:txBody>
          <a:bodyPr/>
          <a:lstStyle/>
          <a:p>
            <a:endParaRPr lang="en-US" dirty="0">
              <a:solidFill>
                <a:schemeClr val="tx1"/>
              </a:solidFill>
            </a:endParaRPr>
          </a:p>
        </p:txBody>
      </p:sp>
      <p:sp>
        <p:nvSpPr>
          <p:cNvPr id="6" name="Slide Number Placeholder 5">
            <a:extLst>
              <a:ext uri="{FF2B5EF4-FFF2-40B4-BE49-F238E27FC236}">
                <a16:creationId xmlns:a16="http://schemas.microsoft.com/office/drawing/2014/main" id="{B76E29A6-B0D1-455A-8F9A-F7D7BC431380}"/>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32369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202920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697100" y="1295800"/>
            <a:ext cx="5050400" cy="42664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80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3" name="Google Shape;33;p10"/>
          <p:cNvSpPr txBox="1">
            <a:spLocks noGrp="1"/>
          </p:cNvSpPr>
          <p:nvPr>
            <p:ph type="subTitle" idx="1"/>
          </p:nvPr>
        </p:nvSpPr>
        <p:spPr>
          <a:xfrm>
            <a:off x="6399933" y="2605600"/>
            <a:ext cx="2586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8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4" name="Google Shape;34;p10"/>
          <p:cNvSpPr txBox="1">
            <a:spLocks noGrp="1"/>
          </p:cNvSpPr>
          <p:nvPr>
            <p:ph type="title" idx="2" hasCustomPrompt="1"/>
          </p:nvPr>
        </p:nvSpPr>
        <p:spPr>
          <a:xfrm>
            <a:off x="6465560" y="1334833"/>
            <a:ext cx="2702400" cy="2419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86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642189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0000" y="1518867"/>
            <a:ext cx="5872000" cy="345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9600">
                <a:latin typeface="Anton"/>
                <a:ea typeface="Anton"/>
                <a:cs typeface="Anton"/>
                <a:sym typeface="Anton"/>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960000" y="4780100"/>
            <a:ext cx="4513200" cy="57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67">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157989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178847" y="1912800"/>
            <a:ext cx="47104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26031168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960000" y="1536633"/>
            <a:ext cx="10272000" cy="4555200"/>
          </a:xfrm>
          <a:prstGeom prst="rect">
            <a:avLst/>
          </a:prstGeom>
          <a:solidFill>
            <a:srgbClr val="FFFFFF">
              <a:alpha val="45090"/>
            </a:srgbClr>
          </a:solidFill>
        </p:spPr>
        <p:txBody>
          <a:bodyPr spcFirstLastPara="1" wrap="square" lIns="91425" tIns="91425" rIns="91425" bIns="91425" anchor="t" anchorCtr="0">
            <a:noAutofit/>
          </a:bodyPr>
          <a:lstStyle>
            <a:lvl1pPr marL="609585" lvl="0" indent="-397923">
              <a:lnSpc>
                <a:spcPct val="100000"/>
              </a:lnSpc>
              <a:spcBef>
                <a:spcPts val="0"/>
              </a:spcBef>
              <a:spcAft>
                <a:spcPts val="0"/>
              </a:spcAft>
              <a:buClr>
                <a:srgbClr val="434343"/>
              </a:buClr>
              <a:buSzPts val="1100"/>
              <a:buAutoNum type="arabicPeriod"/>
              <a:defRPr sz="1733">
                <a:solidFill>
                  <a:srgbClr val="F3F3F3"/>
                </a:solidFill>
              </a:defRPr>
            </a:lvl1pPr>
            <a:lvl2pPr marL="1219170" lvl="1" indent="-397923">
              <a:spcBef>
                <a:spcPts val="2133"/>
              </a:spcBef>
              <a:spcAft>
                <a:spcPts val="0"/>
              </a:spcAft>
              <a:buClr>
                <a:srgbClr val="000000"/>
              </a:buClr>
              <a:buSzPts val="1100"/>
              <a:buAutoNum type="alphaLcPeriod"/>
              <a:defRPr sz="1600"/>
            </a:lvl2pPr>
            <a:lvl3pPr marL="1828754" lvl="2" indent="-397923">
              <a:spcBef>
                <a:spcPts val="2133"/>
              </a:spcBef>
              <a:spcAft>
                <a:spcPts val="0"/>
              </a:spcAft>
              <a:buClr>
                <a:srgbClr val="000000"/>
              </a:buClr>
              <a:buSzPts val="1100"/>
              <a:buAutoNum type="romanLcPeriod"/>
              <a:defRPr sz="1600"/>
            </a:lvl3pPr>
            <a:lvl4pPr marL="2438339" lvl="3" indent="-397923">
              <a:spcBef>
                <a:spcPts val="2133"/>
              </a:spcBef>
              <a:spcAft>
                <a:spcPts val="0"/>
              </a:spcAft>
              <a:buClr>
                <a:srgbClr val="000000"/>
              </a:buClr>
              <a:buSzPts val="1100"/>
              <a:buAutoNum type="arabicPeriod"/>
              <a:defRPr sz="1600"/>
            </a:lvl4pPr>
            <a:lvl5pPr marL="3047924" lvl="4" indent="-397923">
              <a:spcBef>
                <a:spcPts val="2133"/>
              </a:spcBef>
              <a:spcAft>
                <a:spcPts val="0"/>
              </a:spcAft>
              <a:buClr>
                <a:srgbClr val="000000"/>
              </a:buClr>
              <a:buSzPts val="1100"/>
              <a:buAutoNum type="alphaLcPeriod"/>
              <a:defRPr sz="1600"/>
            </a:lvl5pPr>
            <a:lvl6pPr marL="3657509" lvl="5" indent="-397923">
              <a:spcBef>
                <a:spcPts val="2133"/>
              </a:spcBef>
              <a:spcAft>
                <a:spcPts val="0"/>
              </a:spcAft>
              <a:buClr>
                <a:srgbClr val="000000"/>
              </a:buClr>
              <a:buSzPts val="1100"/>
              <a:buAutoNum type="romanLcPeriod"/>
              <a:defRPr sz="1600"/>
            </a:lvl6pPr>
            <a:lvl7pPr marL="4267093" lvl="6" indent="-397923">
              <a:spcBef>
                <a:spcPts val="2133"/>
              </a:spcBef>
              <a:spcAft>
                <a:spcPts val="0"/>
              </a:spcAft>
              <a:buClr>
                <a:srgbClr val="000000"/>
              </a:buClr>
              <a:buSzPts val="1100"/>
              <a:buAutoNum type="arabicPeriod"/>
              <a:defRPr sz="1600"/>
            </a:lvl7pPr>
            <a:lvl8pPr marL="4876678" lvl="7" indent="-397923">
              <a:spcBef>
                <a:spcPts val="2133"/>
              </a:spcBef>
              <a:spcAft>
                <a:spcPts val="0"/>
              </a:spcAft>
              <a:buClr>
                <a:srgbClr val="000000"/>
              </a:buClr>
              <a:buSzPts val="1100"/>
              <a:buAutoNum type="alphaLcPeriod"/>
              <a:defRPr sz="1600"/>
            </a:lvl8pPr>
            <a:lvl9pPr marL="5486263" lvl="8" indent="-397923">
              <a:spcBef>
                <a:spcPts val="2133"/>
              </a:spcBef>
              <a:spcAft>
                <a:spcPts val="2133"/>
              </a:spcAft>
              <a:buClr>
                <a:srgbClr val="000000"/>
              </a:buClr>
              <a:buSzPts val="1100"/>
              <a:buAutoNum type="romanLcPeriod"/>
              <a:defRPr sz="1600"/>
            </a:lvl9pPr>
          </a:lstStyle>
          <a:p>
            <a:endParaRPr/>
          </a:p>
        </p:txBody>
      </p:sp>
      <p:sp>
        <p:nvSpPr>
          <p:cNvPr id="15" name="Google Shape;15;p4"/>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32323706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7445513"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6772400"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2478180"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805067"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9087165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32728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3316217" y="1912800"/>
            <a:ext cx="4490400" cy="303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8" name="Google Shape;28;p8"/>
          <p:cNvSpPr txBox="1">
            <a:spLocks noGrp="1"/>
          </p:cNvSpPr>
          <p:nvPr>
            <p:ph type="title"/>
          </p:nvPr>
        </p:nvSpPr>
        <p:spPr>
          <a:xfrm>
            <a:off x="8706971" y="1912800"/>
            <a:ext cx="26228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22318051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229667" y="1891600"/>
            <a:ext cx="5732800" cy="307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7906078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697100" y="1295800"/>
            <a:ext cx="5050400" cy="42664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80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3" name="Google Shape;33;p10"/>
          <p:cNvSpPr txBox="1">
            <a:spLocks noGrp="1"/>
          </p:cNvSpPr>
          <p:nvPr>
            <p:ph type="subTitle" idx="1"/>
          </p:nvPr>
        </p:nvSpPr>
        <p:spPr>
          <a:xfrm>
            <a:off x="6399933" y="2605600"/>
            <a:ext cx="2586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8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4" name="Google Shape;34;p10"/>
          <p:cNvSpPr txBox="1">
            <a:spLocks noGrp="1"/>
          </p:cNvSpPr>
          <p:nvPr>
            <p:ph type="title" idx="2" hasCustomPrompt="1"/>
          </p:nvPr>
        </p:nvSpPr>
        <p:spPr>
          <a:xfrm>
            <a:off x="6465560" y="1334833"/>
            <a:ext cx="2702400" cy="2419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86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2068365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658A-9EEA-4440-8616-71AB605E5AC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E0596C1-16E1-4D1E-A687-D6143CBCA8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CCFA503-81F6-4CB5-AF4F-5ECECCEF9F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74472A2A-B1FF-4470-AB0B-112C57B55314}"/>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6" name="Footer Placeholder 5">
            <a:extLst>
              <a:ext uri="{FF2B5EF4-FFF2-40B4-BE49-F238E27FC236}">
                <a16:creationId xmlns:a16="http://schemas.microsoft.com/office/drawing/2014/main" id="{CB01A631-B0A1-4C76-BBB0-1D5D67CD6C17}"/>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D47B7D2F-68EC-4770-88ED-25FAF1EE777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711710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960133" y="2275800"/>
            <a:ext cx="3679600" cy="230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60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839272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415600" y="2750000"/>
            <a:ext cx="11360800" cy="1480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9" name="Google Shape;39;p12"/>
          <p:cNvSpPr txBox="1">
            <a:spLocks noGrp="1"/>
          </p:cNvSpPr>
          <p:nvPr>
            <p:ph type="body" idx="1"/>
          </p:nvPr>
        </p:nvSpPr>
        <p:spPr>
          <a:xfrm>
            <a:off x="415600" y="4340933"/>
            <a:ext cx="11360800" cy="6872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sz="1867"/>
            </a:lvl1pPr>
            <a:lvl2pPr marL="1219170" lvl="1" indent="-406390" algn="ctr">
              <a:spcBef>
                <a:spcPts val="2133"/>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endParaRPr/>
          </a:p>
        </p:txBody>
      </p:sp>
    </p:spTree>
    <p:extLst>
      <p:ext uri="{BB962C8B-B14F-4D97-AF65-F5344CB8AC3E}">
        <p14:creationId xmlns:p14="http://schemas.microsoft.com/office/powerpoint/2010/main" val="9391239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41142486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3" name="Google Shape;43;p14"/>
          <p:cNvSpPr txBox="1">
            <a:spLocks noGrp="1"/>
          </p:cNvSpPr>
          <p:nvPr>
            <p:ph type="subTitle" idx="1"/>
          </p:nvPr>
        </p:nvSpPr>
        <p:spPr>
          <a:xfrm>
            <a:off x="2015616" y="237276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endParaRPr/>
          </a:p>
        </p:txBody>
      </p:sp>
      <p:sp>
        <p:nvSpPr>
          <p:cNvPr id="44" name="Google Shape;44;p14"/>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5" name="Google Shape;45;p14"/>
          <p:cNvSpPr txBox="1">
            <a:spLocks noGrp="1"/>
          </p:cNvSpPr>
          <p:nvPr>
            <p:ph type="subTitle" idx="3"/>
          </p:nvPr>
        </p:nvSpPr>
        <p:spPr>
          <a:xfrm>
            <a:off x="6460649" y="237631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endParaRPr/>
          </a:p>
        </p:txBody>
      </p:sp>
      <p:sp>
        <p:nvSpPr>
          <p:cNvPr id="46" name="Google Shape;46;p14"/>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7" name="Google Shape;47;p14"/>
          <p:cNvSpPr txBox="1">
            <a:spLocks noGrp="1"/>
          </p:cNvSpPr>
          <p:nvPr>
            <p:ph type="subTitle" idx="5"/>
          </p:nvPr>
        </p:nvSpPr>
        <p:spPr>
          <a:xfrm>
            <a:off x="3691083" y="4272533"/>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endParaRPr/>
          </a:p>
        </p:txBody>
      </p:sp>
      <p:sp>
        <p:nvSpPr>
          <p:cNvPr id="48" name="Google Shape;48;p14"/>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9" name="Google Shape;49;p14"/>
          <p:cNvSpPr txBox="1">
            <a:spLocks noGrp="1"/>
          </p:cNvSpPr>
          <p:nvPr>
            <p:ph type="subTitle" idx="7"/>
          </p:nvPr>
        </p:nvSpPr>
        <p:spPr>
          <a:xfrm>
            <a:off x="8134100" y="4273409"/>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endParaRPr/>
          </a:p>
        </p:txBody>
      </p:sp>
      <p:sp>
        <p:nvSpPr>
          <p:cNvPr id="50" name="Google Shape;50;p14"/>
          <p:cNvSpPr txBox="1">
            <a:spLocks noGrp="1"/>
          </p:cNvSpPr>
          <p:nvPr>
            <p:ph type="title" idx="8" hasCustomPrompt="1"/>
          </p:nvPr>
        </p:nvSpPr>
        <p:spPr>
          <a:xfrm>
            <a:off x="2612449" y="4219067"/>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1" name="Google Shape;51;p14"/>
          <p:cNvSpPr txBox="1">
            <a:spLocks noGrp="1"/>
          </p:cNvSpPr>
          <p:nvPr>
            <p:ph type="title" idx="9" hasCustomPrompt="1"/>
          </p:nvPr>
        </p:nvSpPr>
        <p:spPr>
          <a:xfrm>
            <a:off x="939116" y="230713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2" name="Google Shape;52;p14"/>
          <p:cNvSpPr txBox="1">
            <a:spLocks noGrp="1"/>
          </p:cNvSpPr>
          <p:nvPr>
            <p:ph type="title" idx="13" hasCustomPrompt="1"/>
          </p:nvPr>
        </p:nvSpPr>
        <p:spPr>
          <a:xfrm>
            <a:off x="7072000" y="424484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3" name="Google Shape;53;p14"/>
          <p:cNvSpPr txBox="1">
            <a:spLocks noGrp="1"/>
          </p:cNvSpPr>
          <p:nvPr>
            <p:ph type="title" idx="14" hasCustomPrompt="1"/>
          </p:nvPr>
        </p:nvSpPr>
        <p:spPr>
          <a:xfrm>
            <a:off x="5398549" y="2292284"/>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1768990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2301233"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7737999"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2301233"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7737999"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0027338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12930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2" name="Google Shape;62;p16"/>
          <p:cNvSpPr txBox="1">
            <a:spLocks noGrp="1"/>
          </p:cNvSpPr>
          <p:nvPr>
            <p:ph type="subTitle" idx="2"/>
          </p:nvPr>
        </p:nvSpPr>
        <p:spPr>
          <a:xfrm>
            <a:off x="79481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3" name="Google Shape;63;p16"/>
          <p:cNvSpPr txBox="1">
            <a:spLocks noGrp="1"/>
          </p:cNvSpPr>
          <p:nvPr>
            <p:ph type="subTitle" idx="3"/>
          </p:nvPr>
        </p:nvSpPr>
        <p:spPr>
          <a:xfrm>
            <a:off x="4620017"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4" name="Google Shape;64;p16"/>
          <p:cNvSpPr txBox="1">
            <a:spLocks noGrp="1"/>
          </p:cNvSpPr>
          <p:nvPr>
            <p:ph type="title"/>
          </p:nvPr>
        </p:nvSpPr>
        <p:spPr>
          <a:xfrm>
            <a:off x="12801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5" name="Google Shape;65;p16"/>
          <p:cNvSpPr txBox="1">
            <a:spLocks noGrp="1"/>
          </p:cNvSpPr>
          <p:nvPr>
            <p:ph type="title" idx="4"/>
          </p:nvPr>
        </p:nvSpPr>
        <p:spPr>
          <a:xfrm>
            <a:off x="88382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6" name="Google Shape;66;p16"/>
          <p:cNvSpPr txBox="1">
            <a:spLocks noGrp="1"/>
          </p:cNvSpPr>
          <p:nvPr>
            <p:ph type="title" idx="5"/>
          </p:nvPr>
        </p:nvSpPr>
        <p:spPr>
          <a:xfrm>
            <a:off x="507378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7" name="Google Shape;67;p16"/>
          <p:cNvSpPr txBox="1">
            <a:spLocks noGrp="1"/>
          </p:cNvSpPr>
          <p:nvPr>
            <p:ph type="title" idx="6"/>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3984564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8008000" y="3093633"/>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0" name="Google Shape;70;p17"/>
          <p:cNvSpPr txBox="1">
            <a:spLocks noGrp="1"/>
          </p:cNvSpPr>
          <p:nvPr>
            <p:ph type="subTitle" idx="2"/>
          </p:nvPr>
        </p:nvSpPr>
        <p:spPr>
          <a:xfrm>
            <a:off x="8008000" y="4638155"/>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1" name="Google Shape;71;p17"/>
          <p:cNvSpPr txBox="1">
            <a:spLocks noGrp="1"/>
          </p:cNvSpPr>
          <p:nvPr>
            <p:ph type="title" hasCustomPrompt="1"/>
          </p:nvPr>
        </p:nvSpPr>
        <p:spPr>
          <a:xfrm>
            <a:off x="8008000" y="2605367"/>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2" name="Google Shape;72;p17"/>
          <p:cNvSpPr txBox="1">
            <a:spLocks noGrp="1"/>
          </p:cNvSpPr>
          <p:nvPr>
            <p:ph type="title" idx="3" hasCustomPrompt="1"/>
          </p:nvPr>
        </p:nvSpPr>
        <p:spPr>
          <a:xfrm>
            <a:off x="8008000" y="4133965"/>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3" name="Google Shape;73;p17"/>
          <p:cNvSpPr txBox="1">
            <a:spLocks noGrp="1"/>
          </p:cNvSpPr>
          <p:nvPr>
            <p:ph type="title" idx="4"/>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458631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221633"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6" name="Google Shape;76;p18"/>
          <p:cNvSpPr txBox="1">
            <a:spLocks noGrp="1"/>
          </p:cNvSpPr>
          <p:nvPr>
            <p:ph type="subTitle" idx="1"/>
          </p:nvPr>
        </p:nvSpPr>
        <p:spPr>
          <a:xfrm>
            <a:off x="1048367" y="2545933"/>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7" name="Google Shape;77;p18"/>
          <p:cNvSpPr txBox="1">
            <a:spLocks noGrp="1"/>
          </p:cNvSpPr>
          <p:nvPr>
            <p:ph type="title" idx="2"/>
          </p:nvPr>
        </p:nvSpPr>
        <p:spPr>
          <a:xfrm>
            <a:off x="83978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8" name="Google Shape;78;p18"/>
          <p:cNvSpPr txBox="1">
            <a:spLocks noGrp="1"/>
          </p:cNvSpPr>
          <p:nvPr>
            <p:ph type="subTitle" idx="3"/>
          </p:nvPr>
        </p:nvSpPr>
        <p:spPr>
          <a:xfrm>
            <a:off x="81072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9" name="Google Shape;79;p18"/>
          <p:cNvSpPr txBox="1">
            <a:spLocks noGrp="1"/>
          </p:cNvSpPr>
          <p:nvPr>
            <p:ph type="title" idx="4"/>
          </p:nvPr>
        </p:nvSpPr>
        <p:spPr>
          <a:xfrm>
            <a:off x="4809732"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0" name="Google Shape;80;p18"/>
          <p:cNvSpPr txBox="1">
            <a:spLocks noGrp="1"/>
          </p:cNvSpPr>
          <p:nvPr>
            <p:ph type="subTitle" idx="5"/>
          </p:nvPr>
        </p:nvSpPr>
        <p:spPr>
          <a:xfrm>
            <a:off x="45191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1" name="Google Shape;81;p18"/>
          <p:cNvSpPr txBox="1">
            <a:spLocks noGrp="1"/>
          </p:cNvSpPr>
          <p:nvPr>
            <p:ph type="title" idx="6"/>
          </p:nvPr>
        </p:nvSpPr>
        <p:spPr>
          <a:xfrm>
            <a:off x="48097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2" name="Google Shape;82;p18"/>
          <p:cNvSpPr txBox="1">
            <a:spLocks noGrp="1"/>
          </p:cNvSpPr>
          <p:nvPr>
            <p:ph type="subTitle" idx="7"/>
          </p:nvPr>
        </p:nvSpPr>
        <p:spPr>
          <a:xfrm>
            <a:off x="45191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3" name="Google Shape;83;p18"/>
          <p:cNvSpPr txBox="1">
            <a:spLocks noGrp="1"/>
          </p:cNvSpPr>
          <p:nvPr>
            <p:ph type="title" idx="8"/>
          </p:nvPr>
        </p:nvSpPr>
        <p:spPr>
          <a:xfrm>
            <a:off x="1221633"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4" name="Google Shape;84;p18"/>
          <p:cNvSpPr txBox="1">
            <a:spLocks noGrp="1"/>
          </p:cNvSpPr>
          <p:nvPr>
            <p:ph type="subTitle" idx="9"/>
          </p:nvPr>
        </p:nvSpPr>
        <p:spPr>
          <a:xfrm>
            <a:off x="1048433" y="4443000"/>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5" name="Google Shape;85;p18"/>
          <p:cNvSpPr txBox="1">
            <a:spLocks noGrp="1"/>
          </p:cNvSpPr>
          <p:nvPr>
            <p:ph type="title" idx="13"/>
          </p:nvPr>
        </p:nvSpPr>
        <p:spPr>
          <a:xfrm>
            <a:off x="8661232" y="5163684"/>
            <a:ext cx="19284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6" name="Google Shape;86;p18"/>
          <p:cNvSpPr txBox="1">
            <a:spLocks noGrp="1"/>
          </p:cNvSpPr>
          <p:nvPr>
            <p:ph type="subTitle" idx="14"/>
          </p:nvPr>
        </p:nvSpPr>
        <p:spPr>
          <a:xfrm>
            <a:off x="81072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7" name="Google Shape;87;p18"/>
          <p:cNvSpPr txBox="1">
            <a:spLocks noGrp="1"/>
          </p:cNvSpPr>
          <p:nvPr>
            <p:ph type="title" idx="15"/>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35283555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3416233" y="967200"/>
            <a:ext cx="5360000" cy="19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96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90" name="Google Shape;90;p19"/>
          <p:cNvSpPr txBox="1">
            <a:spLocks noGrp="1"/>
          </p:cNvSpPr>
          <p:nvPr>
            <p:ph type="subTitle" idx="1"/>
          </p:nvPr>
        </p:nvSpPr>
        <p:spPr>
          <a:xfrm>
            <a:off x="3415967" y="2966933"/>
            <a:ext cx="5360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1" name="Google Shape;91;p19"/>
          <p:cNvSpPr txBox="1"/>
          <p:nvPr/>
        </p:nvSpPr>
        <p:spPr>
          <a:xfrm>
            <a:off x="3751233" y="5061967"/>
            <a:ext cx="4690000" cy="7592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200">
                <a:solidFill>
                  <a:schemeClr val="lt2"/>
                </a:solidFill>
                <a:latin typeface="Fira Sans Condensed Light"/>
                <a:ea typeface="Fira Sans Condensed Light"/>
                <a:cs typeface="Fira Sans Condensed Light"/>
                <a:sym typeface="Fira Sans Condensed Light"/>
              </a:rPr>
              <a:t>CREDITS: This presentation template was created by </a:t>
            </a:r>
            <a:r>
              <a:rPr lang="en" sz="12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1200">
                <a:solidFill>
                  <a:schemeClr val="lt2"/>
                </a:solidFill>
                <a:latin typeface="Fira Sans Condensed Light"/>
                <a:ea typeface="Fira Sans Condensed Light"/>
                <a:cs typeface="Fira Sans Condensed Light"/>
                <a:sym typeface="Fira Sans Condensed Light"/>
              </a:rPr>
              <a:t>, including icons by </a:t>
            </a:r>
            <a:r>
              <a:rPr lang="en" sz="1200" b="1">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1200">
                <a:solidFill>
                  <a:schemeClr val="lt2"/>
                </a:solidFill>
                <a:latin typeface="Fira Sans Condensed Light"/>
                <a:ea typeface="Fira Sans Condensed Light"/>
                <a:cs typeface="Fira Sans Condensed Light"/>
                <a:sym typeface="Fira Sans Condensed Light"/>
              </a:rPr>
              <a:t>, and infographics &amp; images by </a:t>
            </a:r>
            <a:r>
              <a:rPr lang="en" sz="12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1200">
                <a:solidFill>
                  <a:schemeClr val="lt2"/>
                </a:solidFill>
                <a:latin typeface="Fira Sans Condensed Light"/>
                <a:ea typeface="Fira Sans Condensed Light"/>
                <a:cs typeface="Fira Sans Condensed Light"/>
                <a:sym typeface="Fira Sans Condensed Light"/>
              </a:rPr>
              <a:t>. </a:t>
            </a:r>
            <a:endParaRPr sz="1200">
              <a:solidFill>
                <a:schemeClr val="lt2"/>
              </a:solidFill>
              <a:latin typeface="Fira Sans Condensed Light"/>
              <a:ea typeface="Fira Sans Condensed Light"/>
              <a:cs typeface="Fira Sans Condensed Light"/>
              <a:sym typeface="Fira Sans Condensed Light"/>
            </a:endParaRPr>
          </a:p>
          <a:p>
            <a:pPr marL="0" lvl="0" indent="0" algn="ctr" rtl="0">
              <a:spcBef>
                <a:spcPts val="400"/>
              </a:spcBef>
              <a:spcAft>
                <a:spcPts val="0"/>
              </a:spcAft>
              <a:buNone/>
            </a:pPr>
            <a:endParaRPr sz="1200">
              <a:solidFill>
                <a:schemeClr val="lt2"/>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302611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extLst>
      <p:ext uri="{BB962C8B-B14F-4D97-AF65-F5344CB8AC3E}">
        <p14:creationId xmlns:p14="http://schemas.microsoft.com/office/powerpoint/2010/main" val="410042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8D64-0D1B-459A-AA2A-741983738DE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2FFCC84-759E-4F39-A136-C7EFBFD068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FF768-AF21-48FF-80A4-A4BE27F0C5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BF3361F-3E8B-4B6F-ACDE-E937581CF7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E94EBF-521B-403F-ABAD-2F9421750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B96E231-07E2-485B-9187-A0ED5D4C7A3D}"/>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8" name="Footer Placeholder 7">
            <a:extLst>
              <a:ext uri="{FF2B5EF4-FFF2-40B4-BE49-F238E27FC236}">
                <a16:creationId xmlns:a16="http://schemas.microsoft.com/office/drawing/2014/main" id="{746315FA-9168-4C99-8DD8-5E316E5B086D}"/>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56127A7C-56DB-4859-AB9A-08F2DE55A884}"/>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027265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1139722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C1DA-2886-4999-9856-24BB3D6D50B8}"/>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594CBD5-850B-43C7-A84C-24E956B463A0}"/>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4" name="Footer Placeholder 3">
            <a:extLst>
              <a:ext uri="{FF2B5EF4-FFF2-40B4-BE49-F238E27FC236}">
                <a16:creationId xmlns:a16="http://schemas.microsoft.com/office/drawing/2014/main" id="{B97B0B3F-6D87-4DB3-A718-5CD034EB4DD2}"/>
              </a:ext>
            </a:extLst>
          </p:cNvPr>
          <p:cNvSpPr>
            <a:spLocks noGrp="1"/>
          </p:cNvSpPr>
          <p:nvPr>
            <p:ph type="ftr" sz="quarter" idx="11"/>
          </p:nvPr>
        </p:nvSpPr>
        <p:spPr/>
        <p:txBody>
          <a:bodyPr/>
          <a:lstStyle/>
          <a:p>
            <a:endParaRPr lang="en-US" dirty="0">
              <a:solidFill>
                <a:schemeClr val="tx1"/>
              </a:solidFill>
            </a:endParaRPr>
          </a:p>
        </p:txBody>
      </p:sp>
      <p:sp>
        <p:nvSpPr>
          <p:cNvPr id="5" name="Slide Number Placeholder 4">
            <a:extLst>
              <a:ext uri="{FF2B5EF4-FFF2-40B4-BE49-F238E27FC236}">
                <a16:creationId xmlns:a16="http://schemas.microsoft.com/office/drawing/2014/main" id="{61843545-A255-4F2A-89EB-5C516E74215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9548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55381A-CD1D-4EAA-B347-D780F9A4B941}"/>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3" name="Footer Placeholder 2">
            <a:extLst>
              <a:ext uri="{FF2B5EF4-FFF2-40B4-BE49-F238E27FC236}">
                <a16:creationId xmlns:a16="http://schemas.microsoft.com/office/drawing/2014/main" id="{1BC13480-967A-4254-94CB-BB0CB63916D8}"/>
              </a:ext>
            </a:extLst>
          </p:cNvPr>
          <p:cNvSpPr>
            <a:spLocks noGrp="1"/>
          </p:cNvSpPr>
          <p:nvPr>
            <p:ph type="ftr" sz="quarter" idx="11"/>
          </p:nvPr>
        </p:nvSpPr>
        <p:spPr/>
        <p:txBody>
          <a:bodyPr/>
          <a:lstStyle/>
          <a:p>
            <a:endParaRPr lang="en-US" dirty="0">
              <a:solidFill>
                <a:schemeClr val="tx1"/>
              </a:solidFill>
            </a:endParaRPr>
          </a:p>
        </p:txBody>
      </p:sp>
      <p:sp>
        <p:nvSpPr>
          <p:cNvPr id="4" name="Slide Number Placeholder 3">
            <a:extLst>
              <a:ext uri="{FF2B5EF4-FFF2-40B4-BE49-F238E27FC236}">
                <a16:creationId xmlns:a16="http://schemas.microsoft.com/office/drawing/2014/main" id="{DA77F114-3523-4A07-9E40-3F13235B750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77149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2E0A2-7D80-4375-8296-5E98B97048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6E6436D9-3498-4131-AB87-D4CE01480C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EAEB3E6-A446-4CFA-9062-7FC2FD5D0D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2A170-9A5D-4223-B469-06C176EF2D1A}"/>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6" name="Footer Placeholder 5">
            <a:extLst>
              <a:ext uri="{FF2B5EF4-FFF2-40B4-BE49-F238E27FC236}">
                <a16:creationId xmlns:a16="http://schemas.microsoft.com/office/drawing/2014/main" id="{CA75AD6B-E94D-489B-8B32-0C321FCC4F7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5FCA8231-3E18-44D0-9E45-FAE7F9CAA9B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774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04F5-CA64-4A3A-BB24-542888DFBF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8D69A2F-5E5D-4757-8D06-4780ABC3C1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751A0C8-F7F4-438B-8D87-1221652B6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5355A0-C615-46CC-B435-23F4699871EA}"/>
              </a:ext>
            </a:extLst>
          </p:cNvPr>
          <p:cNvSpPr>
            <a:spLocks noGrp="1"/>
          </p:cNvSpPr>
          <p:nvPr>
            <p:ph type="dt" sz="half" idx="10"/>
          </p:nvPr>
        </p:nvSpPr>
        <p:spPr/>
        <p:txBody>
          <a:bodyPr/>
          <a:lstStyle/>
          <a:p>
            <a:pPr algn="r"/>
            <a:fld id="{A37D6D71-8B28-4ED6-B932-04B197003D23}" type="datetimeFigureOut">
              <a:rPr lang="en-US" smtClean="0"/>
              <a:pPr algn="r"/>
              <a:t>5/3/2021</a:t>
            </a:fld>
            <a:endParaRPr lang="en-US" dirty="0"/>
          </a:p>
        </p:txBody>
      </p:sp>
      <p:sp>
        <p:nvSpPr>
          <p:cNvPr id="6" name="Footer Placeholder 5">
            <a:extLst>
              <a:ext uri="{FF2B5EF4-FFF2-40B4-BE49-F238E27FC236}">
                <a16:creationId xmlns:a16="http://schemas.microsoft.com/office/drawing/2014/main" id="{CFF13E86-2F31-4EBF-953C-41E5EF2CC0B9}"/>
              </a:ext>
            </a:extLst>
          </p:cNvPr>
          <p:cNvSpPr>
            <a:spLocks noGrp="1"/>
          </p:cNvSpPr>
          <p:nvPr>
            <p:ph type="ftr" sz="quarter" idx="11"/>
          </p:nvPr>
        </p:nvSpPr>
        <p:spPr/>
        <p:txBody>
          <a:bodyPr/>
          <a:lstStyle/>
          <a:p>
            <a:endParaRPr lang="en-US" dirty="0">
              <a:effectLst>
                <a:outerShdw blurRad="50800" dist="38100" dir="2700000" algn="tl" rotWithShape="0">
                  <a:prstClr val="black">
                    <a:alpha val="43000"/>
                  </a:prstClr>
                </a:outerShdw>
              </a:effectLst>
            </a:endParaRPr>
          </a:p>
        </p:txBody>
      </p:sp>
      <p:sp>
        <p:nvSpPr>
          <p:cNvPr id="7" name="Slide Number Placeholder 6">
            <a:extLst>
              <a:ext uri="{FF2B5EF4-FFF2-40B4-BE49-F238E27FC236}">
                <a16:creationId xmlns:a16="http://schemas.microsoft.com/office/drawing/2014/main" id="{5C391168-1B43-4847-B7E0-C0A6BC993E8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778868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8CCB9D-D5A9-414E-AE8A-941450DD5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279F8F51-A4AA-4CFE-A336-0F9F220B40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BBB5D61-1D7F-4C77-91FE-558E8D028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A37D6D71-8B28-4ED6-B932-04B197003D23}" type="datetimeFigureOut">
              <a:rPr lang="en-US" smtClean="0"/>
              <a:pPr algn="r"/>
              <a:t>5/3/2021</a:t>
            </a:fld>
            <a:endParaRPr lang="en-US" spc="50" dirty="0"/>
          </a:p>
        </p:txBody>
      </p:sp>
      <p:sp>
        <p:nvSpPr>
          <p:cNvPr id="5" name="Footer Placeholder 4">
            <a:extLst>
              <a:ext uri="{FF2B5EF4-FFF2-40B4-BE49-F238E27FC236}">
                <a16:creationId xmlns:a16="http://schemas.microsoft.com/office/drawing/2014/main" id="{19B3C523-0021-46E9-AB85-81AC17782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pc="50" dirty="0"/>
          </a:p>
        </p:txBody>
      </p:sp>
      <p:sp>
        <p:nvSpPr>
          <p:cNvPr id="6" name="Slide Number Placeholder 5">
            <a:extLst>
              <a:ext uri="{FF2B5EF4-FFF2-40B4-BE49-F238E27FC236}">
                <a16:creationId xmlns:a16="http://schemas.microsoft.com/office/drawing/2014/main" id="{E753D4F3-90DA-48E0-BEF8-D3737A2F1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040270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extLst>
      <p:ext uri="{BB962C8B-B14F-4D97-AF65-F5344CB8AC3E}">
        <p14:creationId xmlns:p14="http://schemas.microsoft.com/office/powerpoint/2010/main" val="77724592"/>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71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extLst>
      <p:ext uri="{BB962C8B-B14F-4D97-AF65-F5344CB8AC3E}">
        <p14:creationId xmlns:p14="http://schemas.microsoft.com/office/powerpoint/2010/main" val="2481155337"/>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9.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jpg"/><Relationship Id="rId3" Type="http://schemas.openxmlformats.org/officeDocument/2006/relationships/image" Target="../media/image2.jpg"/><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sv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jp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44.sv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jp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44.sv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jp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44.sv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2.jpg"/><Relationship Id="rId7" Type="http://schemas.openxmlformats.org/officeDocument/2006/relationships/image" Target="../media/image48.sv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16.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5.xml"/><Relationship Id="rId6" Type="http://schemas.openxmlformats.org/officeDocument/2006/relationships/image" Target="../media/image47.png"/><Relationship Id="rId11" Type="http://schemas.openxmlformats.org/officeDocument/2006/relationships/image" Target="../media/image39.png"/><Relationship Id="rId5" Type="http://schemas.openxmlformats.org/officeDocument/2006/relationships/image" Target="../media/image46.svg"/><Relationship Id="rId15" Type="http://schemas.openxmlformats.org/officeDocument/2006/relationships/image" Target="../media/image52.gif"/><Relationship Id="rId10" Type="http://schemas.openxmlformats.org/officeDocument/2006/relationships/image" Target="../media/image38.png"/><Relationship Id="rId19" Type="http://schemas.openxmlformats.org/officeDocument/2006/relationships/image" Target="../media/image56.svg"/><Relationship Id="rId4" Type="http://schemas.openxmlformats.org/officeDocument/2006/relationships/image" Target="../media/image45.png"/><Relationship Id="rId9" Type="http://schemas.openxmlformats.org/officeDocument/2006/relationships/image" Target="../media/image37.png"/><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jp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44.sv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jpg"/><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59.sv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svg"/><Relationship Id="rId12"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67.png"/><Relationship Id="rId11" Type="http://schemas.openxmlformats.org/officeDocument/2006/relationships/image" Target="../media/image19.svg"/><Relationship Id="rId5" Type="http://schemas.openxmlformats.org/officeDocument/2006/relationships/image" Target="../media/image66.svg"/><Relationship Id="rId10" Type="http://schemas.openxmlformats.org/officeDocument/2006/relationships/image" Target="../media/image18.png"/><Relationship Id="rId4" Type="http://schemas.openxmlformats.org/officeDocument/2006/relationships/image" Target="../media/image65.png"/><Relationship Id="rId9" Type="http://schemas.openxmlformats.org/officeDocument/2006/relationships/image" Target="../media/image70.sv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2.jpeg"/><Relationship Id="rId7" Type="http://schemas.openxmlformats.org/officeDocument/2006/relationships/image" Target="../media/image76.sv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75.png"/><Relationship Id="rId11" Type="http://schemas.openxmlformats.org/officeDocument/2006/relationships/image" Target="../media/image77.png"/><Relationship Id="rId5" Type="http://schemas.openxmlformats.org/officeDocument/2006/relationships/image" Target="../media/image74.svg"/><Relationship Id="rId10" Type="http://schemas.openxmlformats.org/officeDocument/2006/relationships/image" Target="../media/image59.svg"/><Relationship Id="rId4" Type="http://schemas.openxmlformats.org/officeDocument/2006/relationships/image" Target="../media/image73.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82.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84.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6.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9" Type="http://schemas.openxmlformats.org/officeDocument/2006/relationships/image" Target="../media/image9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jp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9.xml"/><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9.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89E0C0B5-8928-4E84-9B40-C0A5BFFE9A39}"/>
              </a:ext>
            </a:extLst>
          </p:cNvPr>
          <p:cNvPicPr>
            <a:picLocks noChangeAspect="1"/>
          </p:cNvPicPr>
          <p:nvPr/>
        </p:nvPicPr>
        <p:blipFill rotWithShape="1">
          <a:blip r:embed="rId2">
            <a:alphaModFix amt="60000"/>
          </a:blip>
          <a:srcRect t="11511" b="12476"/>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4FB02493-5F77-431C-9499-2054691DCD6D}"/>
              </a:ext>
            </a:extLst>
          </p:cNvPr>
          <p:cNvSpPr/>
          <p:nvPr/>
        </p:nvSpPr>
        <p:spPr>
          <a:xfrm>
            <a:off x="104775" y="373856"/>
            <a:ext cx="6343650" cy="611028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FDA245-E810-4D62-88CC-6493D03B67EA}"/>
              </a:ext>
            </a:extLst>
          </p:cNvPr>
          <p:cNvSpPr>
            <a:spLocks noGrp="1"/>
          </p:cNvSpPr>
          <p:nvPr>
            <p:ph type="ctrTitle"/>
          </p:nvPr>
        </p:nvSpPr>
        <p:spPr>
          <a:xfrm>
            <a:off x="109464" y="2378188"/>
            <a:ext cx="6140499" cy="1608575"/>
          </a:xfrm>
        </p:spPr>
        <p:txBody>
          <a:bodyPr anchor="b">
            <a:normAutofit fontScale="90000"/>
          </a:bodyPr>
          <a:lstStyle/>
          <a:p>
            <a:pPr marL="12700" marR="0" lvl="0" indent="0" algn="l" defTabSz="914400" rtl="0" eaLnBrk="1" fontAlgn="auto" latinLnBrk="0" hangingPunct="1">
              <a:lnSpc>
                <a:spcPct val="100000"/>
              </a:lnSpc>
              <a:spcBef>
                <a:spcPts val="135"/>
              </a:spcBef>
              <a:spcAft>
                <a:spcPts val="0"/>
              </a:spcAft>
              <a:tabLst/>
              <a:defRPr/>
            </a:pPr>
            <a:br>
              <a:rPr kumimoji="0" lang="en-US" sz="2200" b="1" i="0" u="none" strike="noStrike" kern="1200" cap="none" spc="-135" normalizeH="0" baseline="0" noProof="0" dirty="0">
                <a:ln>
                  <a:noFill/>
                </a:ln>
                <a:solidFill>
                  <a:srgbClr val="211F5D"/>
                </a:solidFill>
                <a:effectLst/>
                <a:uLnTx/>
                <a:uFillTx/>
                <a:latin typeface="Arial" panose="020B0604020202020204" pitchFamily="34" charset="0"/>
                <a:ea typeface="+mn-ea"/>
                <a:cs typeface="Arial" panose="020B0604020202020204" pitchFamily="34" charset="0"/>
              </a:rPr>
            </a:br>
            <a:r>
              <a:rPr kumimoji="0" lang="en-SG" sz="3300" b="1" i="0" u="none" strike="noStrike" kern="0" cap="none" spc="-200" normalizeH="0" baseline="0" noProof="0" dirty="0">
                <a:ln>
                  <a:noFill/>
                </a:ln>
                <a:solidFill>
                  <a:srgbClr val="D30536"/>
                </a:solidFill>
                <a:effectLst/>
                <a:uLnTx/>
                <a:uFillTx/>
                <a:latin typeface="Arial" panose="020B0604020202020204" pitchFamily="34" charset="0"/>
                <a:ea typeface="+mj-ea"/>
                <a:cs typeface="Arial" panose="020B0604020202020204" pitchFamily="34" charset="0"/>
              </a:rPr>
              <a:t>Fintech Related Machine Learning:</a:t>
            </a:r>
            <a:br>
              <a:rPr kumimoji="0" lang="en-SG" sz="3100" b="1" i="0" u="none" strike="noStrike" kern="0" cap="none" spc="-200" normalizeH="0" baseline="0" noProof="0" dirty="0">
                <a:ln>
                  <a:noFill/>
                </a:ln>
                <a:solidFill>
                  <a:srgbClr val="D30536"/>
                </a:solidFill>
                <a:effectLst/>
                <a:uLnTx/>
                <a:uFillTx/>
                <a:latin typeface="Arial" panose="020B0604020202020204" pitchFamily="34" charset="0"/>
                <a:ea typeface="+mj-ea"/>
                <a:cs typeface="Arial" panose="020B0604020202020204" pitchFamily="34" charset="0"/>
              </a:rPr>
            </a:br>
            <a:r>
              <a:rPr kumimoji="0" lang="en-US" sz="2400" b="1" i="0" u="none" strike="noStrike" kern="1200" cap="none" spc="-135" normalizeH="0" baseline="0" noProof="0" dirty="0">
                <a:ln>
                  <a:noFill/>
                </a:ln>
                <a:solidFill>
                  <a:srgbClr val="211F5D"/>
                </a:solidFill>
                <a:effectLst/>
                <a:uLnTx/>
                <a:uFillTx/>
                <a:latin typeface="Arial" panose="020B0604020202020204" pitchFamily="34" charset="0"/>
                <a:ea typeface="+mn-ea"/>
                <a:cs typeface="Arial" panose="020B0604020202020204" pitchFamily="34" charset="0"/>
              </a:rPr>
              <a:t>Experimental Investigation on the Effects of Data Variance Towards Difficulty of Learning for Deep Learning Models</a:t>
            </a:r>
            <a:b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endParaRPr lang="en-SG" sz="4000" dirty="0"/>
          </a:p>
        </p:txBody>
      </p:sp>
      <p:sp>
        <p:nvSpPr>
          <p:cNvPr id="3" name="Subtitle 2">
            <a:extLst>
              <a:ext uri="{FF2B5EF4-FFF2-40B4-BE49-F238E27FC236}">
                <a16:creationId xmlns:a16="http://schemas.microsoft.com/office/drawing/2014/main" id="{1AFFA028-86C7-4D6F-8D8B-EBAEE21611EA}"/>
              </a:ext>
            </a:extLst>
          </p:cNvPr>
          <p:cNvSpPr>
            <a:spLocks noGrp="1"/>
          </p:cNvSpPr>
          <p:nvPr>
            <p:ph type="subTitle" idx="1"/>
          </p:nvPr>
        </p:nvSpPr>
        <p:spPr>
          <a:xfrm>
            <a:off x="104775" y="5643372"/>
            <a:ext cx="5126793" cy="840772"/>
          </a:xfrm>
        </p:spPr>
        <p:txBody>
          <a:bodyPr anchor="t">
            <a:normAutofit/>
          </a:bodyPr>
          <a:lstStyle/>
          <a:p>
            <a:pPr algn="l">
              <a:lnSpc>
                <a:spcPct val="100000"/>
              </a:lnSpc>
            </a:pPr>
            <a:r>
              <a:rPr lang="en-SG" sz="1800" b="1" dirty="0">
                <a:solidFill>
                  <a:srgbClr val="002060"/>
                </a:solidFill>
                <a:latin typeface="Arial" panose="020B0604020202020204" pitchFamily="34" charset="0"/>
                <a:cs typeface="Arial" panose="020B0604020202020204" pitchFamily="34" charset="0"/>
              </a:rPr>
              <a:t>Prepared By: Shearman Chua</a:t>
            </a:r>
          </a:p>
          <a:p>
            <a:pPr algn="l">
              <a:lnSpc>
                <a:spcPct val="100000"/>
              </a:lnSpc>
            </a:pPr>
            <a:r>
              <a:rPr lang="en-SG" sz="1800" b="1" dirty="0">
                <a:solidFill>
                  <a:srgbClr val="002060"/>
                </a:solidFill>
                <a:latin typeface="Arial" panose="020B0604020202020204" pitchFamily="34" charset="0"/>
                <a:cs typeface="Arial" panose="020B0604020202020204" pitchFamily="34" charset="0"/>
              </a:rPr>
              <a:t>FYP Supervisor: Dr Althea Liang</a:t>
            </a:r>
          </a:p>
        </p:txBody>
      </p:sp>
      <p:pic>
        <p:nvPicPr>
          <p:cNvPr id="7" name="Picture 6" descr="Text&#10;&#10;Description automatically generated">
            <a:extLst>
              <a:ext uri="{FF2B5EF4-FFF2-40B4-BE49-F238E27FC236}">
                <a16:creationId xmlns:a16="http://schemas.microsoft.com/office/drawing/2014/main" id="{3049430B-3F22-421B-A752-45FC3C005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44" y="521855"/>
            <a:ext cx="1358431" cy="487805"/>
          </a:xfrm>
          <a:prstGeom prst="rect">
            <a:avLst/>
          </a:prstGeom>
        </p:spPr>
      </p:pic>
    </p:spTree>
    <p:extLst>
      <p:ext uri="{BB962C8B-B14F-4D97-AF65-F5344CB8AC3E}">
        <p14:creationId xmlns:p14="http://schemas.microsoft.com/office/powerpoint/2010/main" val="200819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5" name="Google Shape;175;p30"/>
          <p:cNvSpPr txBox="1">
            <a:spLocks noGrp="1"/>
          </p:cNvSpPr>
          <p:nvPr>
            <p:ph type="subTitle" idx="1"/>
          </p:nvPr>
        </p:nvSpPr>
        <p:spPr>
          <a:xfrm>
            <a:off x="6530894" y="4136098"/>
            <a:ext cx="5335041" cy="698400"/>
          </a:xfrm>
          <a:prstGeom prst="rect">
            <a:avLst/>
          </a:prstGeom>
        </p:spPr>
        <p:txBody>
          <a:bodyPr spcFirstLastPara="1" wrap="square" lIns="121900" tIns="121900" rIns="121900" bIns="121900" anchor="t" anchorCtr="0">
            <a:noAutofit/>
          </a:bodyPr>
          <a:lstStyle/>
          <a:p>
            <a:pPr marL="0" indent="0"/>
            <a:r>
              <a:rPr lang="en-SG" sz="4400" b="1" dirty="0"/>
              <a:t>Project Methodology</a:t>
            </a:r>
          </a:p>
        </p:txBody>
      </p:sp>
      <p:sp>
        <p:nvSpPr>
          <p:cNvPr id="176" name="Google Shape;176;p30"/>
          <p:cNvSpPr txBox="1">
            <a:spLocks noGrp="1"/>
          </p:cNvSpPr>
          <p:nvPr>
            <p:ph type="title" idx="2"/>
          </p:nvPr>
        </p:nvSpPr>
        <p:spPr>
          <a:xfrm>
            <a:off x="6444502" y="1716498"/>
            <a:ext cx="3055512" cy="2419600"/>
          </a:xfrm>
          <a:prstGeom prst="rect">
            <a:avLst/>
          </a:prstGeom>
        </p:spPr>
        <p:txBody>
          <a:bodyPr spcFirstLastPara="1" wrap="square" lIns="121900" tIns="121900" rIns="121900" bIns="121900" anchor="t" anchorCtr="0">
            <a:noAutofit/>
          </a:bodyPr>
          <a:lstStyle/>
          <a:p>
            <a:r>
              <a:rPr lang="en" sz="14000" dirty="0"/>
              <a:t>02</a:t>
            </a:r>
            <a:endParaRPr sz="14000" dirty="0"/>
          </a:p>
        </p:txBody>
      </p:sp>
      <p:cxnSp>
        <p:nvCxnSpPr>
          <p:cNvPr id="177" name="Google Shape;177;p30"/>
          <p:cNvCxnSpPr/>
          <p:nvPr/>
        </p:nvCxnSpPr>
        <p:spPr>
          <a:xfrm rot="10800000" flipH="1">
            <a:off x="6668233" y="4148867"/>
            <a:ext cx="4567600" cy="2800"/>
          </a:xfrm>
          <a:prstGeom prst="straightConnector1">
            <a:avLst/>
          </a:prstGeom>
          <a:noFill/>
          <a:ln w="19050" cap="flat" cmpd="sng">
            <a:solidFill>
              <a:schemeClr val="lt2"/>
            </a:solidFill>
            <a:prstDash val="solid"/>
            <a:round/>
            <a:headEnd type="oval" w="med" len="med"/>
            <a:tailEnd type="oval" w="med" len="med"/>
          </a:ln>
        </p:spPr>
      </p:cxnSp>
      <p:pic>
        <p:nvPicPr>
          <p:cNvPr id="6" name="Graphic 5" descr="Workflow with solid fill">
            <a:extLst>
              <a:ext uri="{FF2B5EF4-FFF2-40B4-BE49-F238E27FC236}">
                <a16:creationId xmlns:a16="http://schemas.microsoft.com/office/drawing/2014/main" id="{FE24ACE2-1D24-4C33-8FE7-BAB4DF5906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546" y="1023931"/>
            <a:ext cx="4810137" cy="4810137"/>
          </a:xfrm>
          <a:prstGeom prst="rect">
            <a:avLst/>
          </a:prstGeom>
        </p:spPr>
      </p:pic>
    </p:spTree>
    <p:extLst>
      <p:ext uri="{BB962C8B-B14F-4D97-AF65-F5344CB8AC3E}">
        <p14:creationId xmlns:p14="http://schemas.microsoft.com/office/powerpoint/2010/main" val="4241186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pic>
        <p:nvPicPr>
          <p:cNvPr id="86" name="Graphic 85" descr="Thought with solid fill">
            <a:extLst>
              <a:ext uri="{FF2B5EF4-FFF2-40B4-BE49-F238E27FC236}">
                <a16:creationId xmlns:a16="http://schemas.microsoft.com/office/drawing/2014/main" id="{C3A1574E-4D3A-4D58-81CF-EDDA0FD6E5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8146" y="2518595"/>
            <a:ext cx="2325463" cy="2325463"/>
          </a:xfrm>
          <a:prstGeom prst="rect">
            <a:avLst/>
          </a:prstGeom>
        </p:spPr>
      </p:pic>
      <p:grpSp>
        <p:nvGrpSpPr>
          <p:cNvPr id="87" name="Group 86">
            <a:extLst>
              <a:ext uri="{FF2B5EF4-FFF2-40B4-BE49-F238E27FC236}">
                <a16:creationId xmlns:a16="http://schemas.microsoft.com/office/drawing/2014/main" id="{51860AC5-E6F6-453A-A2DF-674B4EC349CD}"/>
              </a:ext>
            </a:extLst>
          </p:cNvPr>
          <p:cNvGrpSpPr/>
          <p:nvPr/>
        </p:nvGrpSpPr>
        <p:grpSpPr>
          <a:xfrm>
            <a:off x="8248385" y="1092493"/>
            <a:ext cx="3756705" cy="2457574"/>
            <a:chOff x="6905999" y="2926582"/>
            <a:chExt cx="3756705" cy="2457574"/>
          </a:xfrm>
        </p:grpSpPr>
        <p:pic>
          <p:nvPicPr>
            <p:cNvPr id="88" name="Picture 87">
              <a:extLst>
                <a:ext uri="{FF2B5EF4-FFF2-40B4-BE49-F238E27FC236}">
                  <a16:creationId xmlns:a16="http://schemas.microsoft.com/office/drawing/2014/main" id="{409AAC3F-A94F-4349-846C-F4474F6661BC}"/>
                </a:ext>
              </a:extLst>
            </p:cNvPr>
            <p:cNvPicPr>
              <a:picLocks noChangeAspect="1"/>
            </p:cNvPicPr>
            <p:nvPr/>
          </p:nvPicPr>
          <p:blipFill>
            <a:blip r:embed="rId6"/>
            <a:stretch>
              <a:fillRect/>
            </a:stretch>
          </p:blipFill>
          <p:spPr>
            <a:xfrm>
              <a:off x="6905999" y="2926582"/>
              <a:ext cx="3756705" cy="2140951"/>
            </a:xfrm>
            <a:prstGeom prst="rect">
              <a:avLst/>
            </a:prstGeom>
          </p:spPr>
        </p:pic>
        <p:sp>
          <p:nvSpPr>
            <p:cNvPr id="89" name="TextBox 88">
              <a:extLst>
                <a:ext uri="{FF2B5EF4-FFF2-40B4-BE49-F238E27FC236}">
                  <a16:creationId xmlns:a16="http://schemas.microsoft.com/office/drawing/2014/main" id="{CD35C9E8-C857-46EB-846D-0471B4ED5BDD}"/>
                </a:ext>
              </a:extLst>
            </p:cNvPr>
            <p:cNvSpPr txBox="1"/>
            <p:nvPr/>
          </p:nvSpPr>
          <p:spPr>
            <a:xfrm>
              <a:off x="7204684" y="5045602"/>
              <a:ext cx="3159334" cy="338554"/>
            </a:xfrm>
            <a:prstGeom prst="rect">
              <a:avLst/>
            </a:prstGeom>
            <a:noFill/>
          </p:spPr>
          <p:txBody>
            <a:bodyPr wrap="square" rtlCol="0">
              <a:spAutoFit/>
            </a:bodyPr>
            <a:lstStyle/>
            <a:p>
              <a:pPr algn="ctr"/>
              <a:r>
                <a:rPr lang="en-SG" sz="1600" dirty="0">
                  <a:solidFill>
                    <a:prstClr val="white"/>
                  </a:solidFill>
                  <a:latin typeface="Calibri" panose="020F0502020204030204"/>
                </a:rPr>
                <a:t>Input Data Format?</a:t>
              </a:r>
            </a:p>
          </p:txBody>
        </p:sp>
      </p:grpSp>
      <p:grpSp>
        <p:nvGrpSpPr>
          <p:cNvPr id="90" name="Group 89">
            <a:extLst>
              <a:ext uri="{FF2B5EF4-FFF2-40B4-BE49-F238E27FC236}">
                <a16:creationId xmlns:a16="http://schemas.microsoft.com/office/drawing/2014/main" id="{D560791B-7D57-47CF-B915-B63EAA883AA3}"/>
              </a:ext>
            </a:extLst>
          </p:cNvPr>
          <p:cNvGrpSpPr/>
          <p:nvPr/>
        </p:nvGrpSpPr>
        <p:grpSpPr>
          <a:xfrm>
            <a:off x="265387" y="1136481"/>
            <a:ext cx="3671263" cy="3381331"/>
            <a:chOff x="3186997" y="2120159"/>
            <a:chExt cx="3671263" cy="3381331"/>
          </a:xfrm>
        </p:grpSpPr>
        <p:grpSp>
          <p:nvGrpSpPr>
            <p:cNvPr id="91" name="Group 90">
              <a:extLst>
                <a:ext uri="{FF2B5EF4-FFF2-40B4-BE49-F238E27FC236}">
                  <a16:creationId xmlns:a16="http://schemas.microsoft.com/office/drawing/2014/main" id="{15303C4B-F3B9-41EF-A50B-90022D86D70D}"/>
                </a:ext>
              </a:extLst>
            </p:cNvPr>
            <p:cNvGrpSpPr/>
            <p:nvPr/>
          </p:nvGrpSpPr>
          <p:grpSpPr>
            <a:xfrm>
              <a:off x="3186997" y="2120159"/>
              <a:ext cx="3671263" cy="3109984"/>
              <a:chOff x="1358667" y="2700545"/>
              <a:chExt cx="3663552" cy="4210861"/>
            </a:xfrm>
          </p:grpSpPr>
          <p:pic>
            <p:nvPicPr>
              <p:cNvPr id="93" name="Picture 92">
                <a:extLst>
                  <a:ext uri="{FF2B5EF4-FFF2-40B4-BE49-F238E27FC236}">
                    <a16:creationId xmlns:a16="http://schemas.microsoft.com/office/drawing/2014/main" id="{EE38C1F8-3122-430B-87B1-02D31FD6EB7C}"/>
                  </a:ext>
                </a:extLst>
              </p:cNvPr>
              <p:cNvPicPr>
                <a:picLocks noChangeAspect="1"/>
              </p:cNvPicPr>
              <p:nvPr/>
            </p:nvPicPr>
            <p:blipFill>
              <a:blip r:embed="rId7"/>
              <a:stretch>
                <a:fillRect/>
              </a:stretch>
            </p:blipFill>
            <p:spPr>
              <a:xfrm>
                <a:off x="1358899" y="2700545"/>
                <a:ext cx="3663320" cy="1390734"/>
              </a:xfrm>
              <a:prstGeom prst="rect">
                <a:avLst/>
              </a:prstGeom>
            </p:spPr>
          </p:pic>
          <p:pic>
            <p:nvPicPr>
              <p:cNvPr id="94" name="Picture 93">
                <a:extLst>
                  <a:ext uri="{FF2B5EF4-FFF2-40B4-BE49-F238E27FC236}">
                    <a16:creationId xmlns:a16="http://schemas.microsoft.com/office/drawing/2014/main" id="{50609236-7062-4D71-B8AD-45B93473BDFC}"/>
                  </a:ext>
                </a:extLst>
              </p:cNvPr>
              <p:cNvPicPr>
                <a:picLocks noChangeAspect="1"/>
              </p:cNvPicPr>
              <p:nvPr/>
            </p:nvPicPr>
            <p:blipFill>
              <a:blip r:embed="rId8"/>
              <a:stretch>
                <a:fillRect/>
              </a:stretch>
            </p:blipFill>
            <p:spPr>
              <a:xfrm>
                <a:off x="1358667" y="4091279"/>
                <a:ext cx="3663319" cy="1404896"/>
              </a:xfrm>
              <a:prstGeom prst="rect">
                <a:avLst/>
              </a:prstGeom>
            </p:spPr>
          </p:pic>
          <p:pic>
            <p:nvPicPr>
              <p:cNvPr id="95" name="Picture 94">
                <a:extLst>
                  <a:ext uri="{FF2B5EF4-FFF2-40B4-BE49-F238E27FC236}">
                    <a16:creationId xmlns:a16="http://schemas.microsoft.com/office/drawing/2014/main" id="{CD185CA1-8541-4901-965F-57D0CF1D2E21}"/>
                  </a:ext>
                </a:extLst>
              </p:cNvPr>
              <p:cNvPicPr>
                <a:picLocks noChangeAspect="1"/>
              </p:cNvPicPr>
              <p:nvPr/>
            </p:nvPicPr>
            <p:blipFill>
              <a:blip r:embed="rId9"/>
              <a:stretch>
                <a:fillRect/>
              </a:stretch>
            </p:blipFill>
            <p:spPr>
              <a:xfrm>
                <a:off x="1358667" y="5496174"/>
                <a:ext cx="3663319" cy="1415232"/>
              </a:xfrm>
              <a:prstGeom prst="rect">
                <a:avLst/>
              </a:prstGeom>
            </p:spPr>
          </p:pic>
        </p:grpSp>
        <p:sp>
          <p:nvSpPr>
            <p:cNvPr id="92" name="TextBox 91">
              <a:extLst>
                <a:ext uri="{FF2B5EF4-FFF2-40B4-BE49-F238E27FC236}">
                  <a16:creationId xmlns:a16="http://schemas.microsoft.com/office/drawing/2014/main" id="{6160EA37-90EF-4D4B-A53E-58C8E4561657}"/>
                </a:ext>
              </a:extLst>
            </p:cNvPr>
            <p:cNvSpPr txBox="1"/>
            <p:nvPr/>
          </p:nvSpPr>
          <p:spPr>
            <a:xfrm>
              <a:off x="3474751" y="5162936"/>
              <a:ext cx="3159334" cy="338554"/>
            </a:xfrm>
            <a:prstGeom prst="rect">
              <a:avLst/>
            </a:prstGeom>
            <a:noFill/>
          </p:spPr>
          <p:txBody>
            <a:bodyPr wrap="square" rtlCol="0">
              <a:spAutoFit/>
            </a:bodyPr>
            <a:lstStyle/>
            <a:p>
              <a:pPr algn="ctr"/>
              <a:r>
                <a:rPr lang="en-SG" sz="1600" dirty="0">
                  <a:solidFill>
                    <a:prstClr val="white"/>
                  </a:solidFill>
                  <a:latin typeface="Calibri" panose="020F0502020204030204"/>
                </a:rPr>
                <a:t>Lookback Period Duration?</a:t>
              </a:r>
            </a:p>
          </p:txBody>
        </p:sp>
      </p:grpSp>
      <p:grpSp>
        <p:nvGrpSpPr>
          <p:cNvPr id="96" name="Group 95">
            <a:extLst>
              <a:ext uri="{FF2B5EF4-FFF2-40B4-BE49-F238E27FC236}">
                <a16:creationId xmlns:a16="http://schemas.microsoft.com/office/drawing/2014/main" id="{161D8D18-5C5B-4850-9F28-0E55D35E66DB}"/>
              </a:ext>
            </a:extLst>
          </p:cNvPr>
          <p:cNvGrpSpPr/>
          <p:nvPr/>
        </p:nvGrpSpPr>
        <p:grpSpPr>
          <a:xfrm>
            <a:off x="8191937" y="3584467"/>
            <a:ext cx="3801664" cy="2885562"/>
            <a:chOff x="8152624" y="2875588"/>
            <a:chExt cx="3801664" cy="2885562"/>
          </a:xfrm>
        </p:grpSpPr>
        <p:pic>
          <p:nvPicPr>
            <p:cNvPr id="97" name="Picture 96">
              <a:extLst>
                <a:ext uri="{FF2B5EF4-FFF2-40B4-BE49-F238E27FC236}">
                  <a16:creationId xmlns:a16="http://schemas.microsoft.com/office/drawing/2014/main" id="{AEA4487C-155A-467E-ABE0-40B0C48E09C6}"/>
                </a:ext>
              </a:extLst>
            </p:cNvPr>
            <p:cNvPicPr>
              <a:picLocks noChangeAspect="1"/>
            </p:cNvPicPr>
            <p:nvPr/>
          </p:nvPicPr>
          <p:blipFill>
            <a:blip r:embed="rId10"/>
            <a:stretch>
              <a:fillRect/>
            </a:stretch>
          </p:blipFill>
          <p:spPr>
            <a:xfrm>
              <a:off x="8152624" y="2875588"/>
              <a:ext cx="3801664" cy="2351610"/>
            </a:xfrm>
            <a:prstGeom prst="rect">
              <a:avLst/>
            </a:prstGeom>
          </p:spPr>
        </p:pic>
        <p:sp>
          <p:nvSpPr>
            <p:cNvPr id="98" name="TextBox 97">
              <a:extLst>
                <a:ext uri="{FF2B5EF4-FFF2-40B4-BE49-F238E27FC236}">
                  <a16:creationId xmlns:a16="http://schemas.microsoft.com/office/drawing/2014/main" id="{EB8B74A2-03C7-4C02-ADDC-053AF4FA81B7}"/>
                </a:ext>
              </a:extLst>
            </p:cNvPr>
            <p:cNvSpPr txBox="1"/>
            <p:nvPr/>
          </p:nvSpPr>
          <p:spPr>
            <a:xfrm>
              <a:off x="8209072" y="5176375"/>
              <a:ext cx="3683625" cy="584775"/>
            </a:xfrm>
            <a:prstGeom prst="rect">
              <a:avLst/>
            </a:prstGeom>
            <a:noFill/>
          </p:spPr>
          <p:txBody>
            <a:bodyPr wrap="square" rtlCol="0">
              <a:spAutoFit/>
            </a:bodyPr>
            <a:lstStyle/>
            <a:p>
              <a:pPr algn="ctr"/>
              <a:r>
                <a:rPr lang="en-SG" sz="1600" dirty="0">
                  <a:solidFill>
                    <a:prstClr val="white"/>
                  </a:solidFill>
                  <a:latin typeface="Calibri" panose="020F0502020204030204"/>
                </a:rPr>
                <a:t>Does the type of Stock Cycle Phase data is collected from affects training?</a:t>
              </a:r>
            </a:p>
          </p:txBody>
        </p:sp>
      </p:grpSp>
      <p:sp>
        <p:nvSpPr>
          <p:cNvPr id="99" name="TextBox 98">
            <a:extLst>
              <a:ext uri="{FF2B5EF4-FFF2-40B4-BE49-F238E27FC236}">
                <a16:creationId xmlns:a16="http://schemas.microsoft.com/office/drawing/2014/main" id="{99AFED46-594A-4B1C-98D9-D046E25C859C}"/>
              </a:ext>
            </a:extLst>
          </p:cNvPr>
          <p:cNvSpPr txBox="1"/>
          <p:nvPr/>
        </p:nvSpPr>
        <p:spPr>
          <a:xfrm>
            <a:off x="5222169" y="2795244"/>
            <a:ext cx="1427874" cy="892552"/>
          </a:xfrm>
          <a:prstGeom prst="rect">
            <a:avLst/>
          </a:prstGeom>
          <a:noFill/>
        </p:spPr>
        <p:txBody>
          <a:bodyPr wrap="square" rtlCol="0">
            <a:spAutoFit/>
          </a:bodyPr>
          <a:lstStyle/>
          <a:p>
            <a:pPr algn="ctr"/>
            <a:r>
              <a:rPr lang="en-SG" sz="1300" dirty="0">
                <a:solidFill>
                  <a:prstClr val="black"/>
                </a:solidFill>
                <a:latin typeface="Calibri" panose="020F0502020204030204"/>
              </a:rPr>
              <a:t>Does variations in training data affect learning of models?</a:t>
            </a:r>
          </a:p>
        </p:txBody>
      </p:sp>
      <p:sp>
        <p:nvSpPr>
          <p:cNvPr id="160" name="Google Shape;160;p29"/>
          <p:cNvSpPr txBox="1">
            <a:spLocks noGrp="1"/>
          </p:cNvSpPr>
          <p:nvPr>
            <p:ph type="title" idx="6"/>
          </p:nvPr>
        </p:nvSpPr>
        <p:spPr>
          <a:xfrm>
            <a:off x="960000" y="328893"/>
            <a:ext cx="10272000" cy="763600"/>
          </a:xfrm>
          <a:prstGeom prst="rect">
            <a:avLst/>
          </a:prstGeom>
        </p:spPr>
        <p:txBody>
          <a:bodyPr spcFirstLastPara="1" wrap="square" lIns="121900" tIns="121900" rIns="121900" bIns="121900" anchor="t" anchorCtr="0">
            <a:noAutofit/>
          </a:bodyPr>
          <a:lstStyle/>
          <a:p>
            <a:r>
              <a:rPr lang="en" dirty="0"/>
              <a:t>STUDY OBJECTIVES</a:t>
            </a:r>
            <a:endParaRPr dirty="0"/>
          </a:p>
        </p:txBody>
      </p:sp>
      <p:grpSp>
        <p:nvGrpSpPr>
          <p:cNvPr id="56" name="Group 55">
            <a:extLst>
              <a:ext uri="{FF2B5EF4-FFF2-40B4-BE49-F238E27FC236}">
                <a16:creationId xmlns:a16="http://schemas.microsoft.com/office/drawing/2014/main" id="{46F86EA6-06BC-4B17-B12F-5DFF2E6B7F3E}"/>
              </a:ext>
            </a:extLst>
          </p:cNvPr>
          <p:cNvGrpSpPr/>
          <p:nvPr/>
        </p:nvGrpSpPr>
        <p:grpSpPr>
          <a:xfrm>
            <a:off x="265387" y="2277808"/>
            <a:ext cx="2741526" cy="2302384"/>
            <a:chOff x="182545" y="1849524"/>
            <a:chExt cx="2741526" cy="2302384"/>
          </a:xfrm>
        </p:grpSpPr>
        <p:pic>
          <p:nvPicPr>
            <p:cNvPr id="57" name="Graphic 56" descr="Clipboard with solid fill">
              <a:extLst>
                <a:ext uri="{FF2B5EF4-FFF2-40B4-BE49-F238E27FC236}">
                  <a16:creationId xmlns:a16="http://schemas.microsoft.com/office/drawing/2014/main" id="{9A0066AF-6CB7-4546-A386-258C62659A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3946" y="1849524"/>
              <a:ext cx="1933052" cy="1933052"/>
            </a:xfrm>
            <a:prstGeom prst="rect">
              <a:avLst/>
            </a:prstGeom>
          </p:spPr>
        </p:pic>
        <p:sp>
          <p:nvSpPr>
            <p:cNvPr id="58" name="TextBox 57">
              <a:extLst>
                <a:ext uri="{FF2B5EF4-FFF2-40B4-BE49-F238E27FC236}">
                  <a16:creationId xmlns:a16="http://schemas.microsoft.com/office/drawing/2014/main" id="{69F85309-CA11-4DD7-83FF-A0D6C085F054}"/>
                </a:ext>
              </a:extLst>
            </p:cNvPr>
            <p:cNvSpPr txBox="1"/>
            <p:nvPr/>
          </p:nvSpPr>
          <p:spPr>
            <a:xfrm>
              <a:off x="182545" y="3782576"/>
              <a:ext cx="2741526" cy="369332"/>
            </a:xfrm>
            <a:prstGeom prst="rect">
              <a:avLst/>
            </a:prstGeom>
            <a:noFill/>
          </p:spPr>
          <p:txBody>
            <a:bodyPr wrap="square" rtlCol="0">
              <a:spAutoFit/>
            </a:bodyPr>
            <a:lstStyle/>
            <a:p>
              <a:pPr algn="ctr"/>
              <a:r>
                <a:rPr lang="en-SG" dirty="0">
                  <a:solidFill>
                    <a:prstClr val="white"/>
                  </a:solidFill>
                  <a:latin typeface="Calibri" panose="020F0502020204030204"/>
                </a:rPr>
                <a:t>Experimental Investigation</a:t>
              </a:r>
            </a:p>
          </p:txBody>
        </p:sp>
      </p:grpSp>
      <p:grpSp>
        <p:nvGrpSpPr>
          <p:cNvPr id="59" name="Group 58">
            <a:extLst>
              <a:ext uri="{FF2B5EF4-FFF2-40B4-BE49-F238E27FC236}">
                <a16:creationId xmlns:a16="http://schemas.microsoft.com/office/drawing/2014/main" id="{11F2763E-C118-4293-8854-447525174D64}"/>
              </a:ext>
            </a:extLst>
          </p:cNvPr>
          <p:cNvGrpSpPr/>
          <p:nvPr/>
        </p:nvGrpSpPr>
        <p:grpSpPr>
          <a:xfrm>
            <a:off x="3896979" y="2202719"/>
            <a:ext cx="4398041" cy="2452880"/>
            <a:chOff x="3896979" y="1946611"/>
            <a:chExt cx="4398041" cy="2452880"/>
          </a:xfrm>
        </p:grpSpPr>
        <p:grpSp>
          <p:nvGrpSpPr>
            <p:cNvPr id="60" name="Group 59">
              <a:extLst>
                <a:ext uri="{FF2B5EF4-FFF2-40B4-BE49-F238E27FC236}">
                  <a16:creationId xmlns:a16="http://schemas.microsoft.com/office/drawing/2014/main" id="{1CBA34E4-536D-4E8C-8B74-BCF1D98E36EA}"/>
                </a:ext>
              </a:extLst>
            </p:cNvPr>
            <p:cNvGrpSpPr/>
            <p:nvPr/>
          </p:nvGrpSpPr>
          <p:grpSpPr>
            <a:xfrm>
              <a:off x="3896979" y="1946611"/>
              <a:ext cx="4398041" cy="1718779"/>
              <a:chOff x="4138717" y="2053750"/>
              <a:chExt cx="4398041" cy="1718779"/>
            </a:xfrm>
          </p:grpSpPr>
          <p:grpSp>
            <p:nvGrpSpPr>
              <p:cNvPr id="62" name="Group 61">
                <a:extLst>
                  <a:ext uri="{FF2B5EF4-FFF2-40B4-BE49-F238E27FC236}">
                    <a16:creationId xmlns:a16="http://schemas.microsoft.com/office/drawing/2014/main" id="{704F7DD9-D008-4D60-B423-C4E04F850174}"/>
                  </a:ext>
                </a:extLst>
              </p:cNvPr>
              <p:cNvGrpSpPr/>
              <p:nvPr/>
            </p:nvGrpSpPr>
            <p:grpSpPr>
              <a:xfrm>
                <a:off x="4138717" y="2105326"/>
                <a:ext cx="1860150" cy="1667203"/>
                <a:chOff x="4919017" y="1412827"/>
                <a:chExt cx="1860150" cy="1667203"/>
              </a:xfrm>
            </p:grpSpPr>
            <p:graphicFrame>
              <p:nvGraphicFramePr>
                <p:cNvPr id="67" name="Table 5">
                  <a:extLst>
                    <a:ext uri="{FF2B5EF4-FFF2-40B4-BE49-F238E27FC236}">
                      <a16:creationId xmlns:a16="http://schemas.microsoft.com/office/drawing/2014/main" id="{AD076FB9-AC8A-447A-A011-A4CFB23890CC}"/>
                    </a:ext>
                  </a:extLst>
                </p:cNvPr>
                <p:cNvGraphicFramePr>
                  <a:graphicFrameLocks/>
                </p:cNvGraphicFramePr>
                <p:nvPr>
                  <p:extLst>
                    <p:ext uri="{D42A27DB-BD31-4B8C-83A1-F6EECF244321}">
                      <p14:modId xmlns:p14="http://schemas.microsoft.com/office/powerpoint/2010/main" val="2107510990"/>
                    </p:ext>
                  </p:extLst>
                </p:nvPr>
              </p:nvGraphicFramePr>
              <p:xfrm>
                <a:off x="4919017" y="1651724"/>
                <a:ext cx="1860150" cy="1428306"/>
              </p:xfrm>
              <a:graphic>
                <a:graphicData uri="http://schemas.openxmlformats.org/drawingml/2006/table">
                  <a:tbl>
                    <a:tblPr firstRow="1" bandRow="1"/>
                    <a:tblGrid>
                      <a:gridCol w="372030">
                        <a:extLst>
                          <a:ext uri="{9D8B030D-6E8A-4147-A177-3AD203B41FA5}">
                            <a16:colId xmlns:a16="http://schemas.microsoft.com/office/drawing/2014/main" val="1525284681"/>
                          </a:ext>
                        </a:extLst>
                      </a:gridCol>
                      <a:gridCol w="372030">
                        <a:extLst>
                          <a:ext uri="{9D8B030D-6E8A-4147-A177-3AD203B41FA5}">
                            <a16:colId xmlns:a16="http://schemas.microsoft.com/office/drawing/2014/main" val="2409582776"/>
                          </a:ext>
                        </a:extLst>
                      </a:gridCol>
                      <a:gridCol w="372030">
                        <a:extLst>
                          <a:ext uri="{9D8B030D-6E8A-4147-A177-3AD203B41FA5}">
                            <a16:colId xmlns:a16="http://schemas.microsoft.com/office/drawing/2014/main" val="238160301"/>
                          </a:ext>
                        </a:extLst>
                      </a:gridCol>
                      <a:gridCol w="372030">
                        <a:extLst>
                          <a:ext uri="{9D8B030D-6E8A-4147-A177-3AD203B41FA5}">
                            <a16:colId xmlns:a16="http://schemas.microsoft.com/office/drawing/2014/main" val="563672305"/>
                          </a:ext>
                        </a:extLst>
                      </a:gridCol>
                      <a:gridCol w="372030">
                        <a:extLst>
                          <a:ext uri="{9D8B030D-6E8A-4147-A177-3AD203B41FA5}">
                            <a16:colId xmlns:a16="http://schemas.microsoft.com/office/drawing/2014/main" val="3797615996"/>
                          </a:ext>
                        </a:extLst>
                      </a:gridCol>
                    </a:tblGrid>
                    <a:tr h="266982">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500" dirty="0">
                                <a:solidFill>
                                  <a:schemeClr val="tx2"/>
                                </a:solidFill>
                              </a:rPr>
                              <a:t>Date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500" dirty="0">
                                <a:solidFill>
                                  <a:schemeClr val="tx2"/>
                                </a:solidFill>
                              </a:rPr>
                              <a:t>Close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500" dirty="0">
                                <a:solidFill>
                                  <a:schemeClr val="tx2"/>
                                </a:solidFill>
                              </a:rPr>
                              <a:t>SMA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SG" sz="500" dirty="0">
                                <a:solidFill>
                                  <a:schemeClr val="tx2"/>
                                </a:solidFill>
                              </a:rPr>
                              <a: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500" dirty="0">
                                <a:solidFill>
                                  <a:schemeClr val="tx2"/>
                                </a:solidFill>
                              </a:rPr>
                              <a:t>WILLR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873567423"/>
                        </a:ext>
                      </a:extLst>
                    </a:tr>
                    <a:tr h="290331">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02/01/20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29.9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endParaRPr lang="en-SG" sz="5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2.1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107965836"/>
                        </a:ext>
                      </a:extLst>
                    </a:tr>
                    <a:tr h="290331">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500" dirty="0"/>
                              <a:t>03/01/20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endParaRPr lang="en-SG" sz="5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2.3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652740358"/>
                        </a:ext>
                      </a:extLst>
                    </a:tr>
                    <a:tr h="290331">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500" dirty="0"/>
                              <a:t>06/01/20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endParaRPr lang="en-SG" sz="5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1.5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272978070"/>
                        </a:ext>
                      </a:extLst>
                    </a:tr>
                    <a:tr h="290331">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500" dirty="0"/>
                              <a:t>07/01/20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endParaRPr lang="en-SG" sz="5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2.9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745363240"/>
                        </a:ext>
                      </a:extLst>
                    </a:tr>
                  </a:tbl>
                </a:graphicData>
              </a:graphic>
            </p:graphicFrame>
            <p:sp>
              <p:nvSpPr>
                <p:cNvPr id="68" name="TextBox 67">
                  <a:extLst>
                    <a:ext uri="{FF2B5EF4-FFF2-40B4-BE49-F238E27FC236}">
                      <a16:creationId xmlns:a16="http://schemas.microsoft.com/office/drawing/2014/main" id="{88CE3EB0-7207-4D38-82A9-40CF23D73FA5}"/>
                    </a:ext>
                  </a:extLst>
                </p:cNvPr>
                <p:cNvSpPr txBox="1"/>
                <p:nvPr/>
              </p:nvSpPr>
              <p:spPr>
                <a:xfrm>
                  <a:off x="4919017" y="1412827"/>
                  <a:ext cx="1488714"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000" b="0" i="0" u="none" strike="noStrike" kern="0" cap="none" spc="0" normalizeH="0" baseline="0" noProof="0" dirty="0">
                      <a:ln>
                        <a:noFill/>
                      </a:ln>
                      <a:solidFill>
                        <a:prstClr val="white"/>
                      </a:solidFill>
                      <a:effectLst/>
                      <a:uLnTx/>
                      <a:uFillTx/>
                      <a:latin typeface="Calibri" panose="020F0502020204030204"/>
                    </a:rPr>
                    <a:t>Variation 1</a:t>
                  </a:r>
                </a:p>
              </p:txBody>
            </p:sp>
          </p:grpSp>
          <p:grpSp>
            <p:nvGrpSpPr>
              <p:cNvPr id="63" name="Group 62">
                <a:extLst>
                  <a:ext uri="{FF2B5EF4-FFF2-40B4-BE49-F238E27FC236}">
                    <a16:creationId xmlns:a16="http://schemas.microsoft.com/office/drawing/2014/main" id="{43B69582-45EC-4F27-89AA-E6BE460A250A}"/>
                  </a:ext>
                </a:extLst>
              </p:cNvPr>
              <p:cNvGrpSpPr/>
              <p:nvPr/>
            </p:nvGrpSpPr>
            <p:grpSpPr>
              <a:xfrm>
                <a:off x="6564572" y="2053750"/>
                <a:ext cx="1972186" cy="1718777"/>
                <a:chOff x="4751720" y="4082981"/>
                <a:chExt cx="1991923" cy="1699413"/>
              </a:xfrm>
            </p:grpSpPr>
            <p:graphicFrame>
              <p:nvGraphicFramePr>
                <p:cNvPr id="65" name="Table 5">
                  <a:extLst>
                    <a:ext uri="{FF2B5EF4-FFF2-40B4-BE49-F238E27FC236}">
                      <a16:creationId xmlns:a16="http://schemas.microsoft.com/office/drawing/2014/main" id="{0D86E3DE-4A77-4613-80E7-F0090A95D0C1}"/>
                    </a:ext>
                  </a:extLst>
                </p:cNvPr>
                <p:cNvGraphicFramePr>
                  <a:graphicFrameLocks/>
                </p:cNvGraphicFramePr>
                <p:nvPr>
                  <p:extLst>
                    <p:ext uri="{D42A27DB-BD31-4B8C-83A1-F6EECF244321}">
                      <p14:modId xmlns:p14="http://schemas.microsoft.com/office/powerpoint/2010/main" val="1368186518"/>
                    </p:ext>
                  </p:extLst>
                </p:nvPr>
              </p:nvGraphicFramePr>
              <p:xfrm>
                <a:off x="4765467" y="4352817"/>
                <a:ext cx="1978176" cy="1429577"/>
              </p:xfrm>
              <a:graphic>
                <a:graphicData uri="http://schemas.openxmlformats.org/drawingml/2006/table">
                  <a:tbl>
                    <a:tblPr firstRow="1" bandRow="1"/>
                    <a:tblGrid>
                      <a:gridCol w="391715">
                        <a:extLst>
                          <a:ext uri="{9D8B030D-6E8A-4147-A177-3AD203B41FA5}">
                            <a16:colId xmlns:a16="http://schemas.microsoft.com/office/drawing/2014/main" val="1525284681"/>
                          </a:ext>
                        </a:extLst>
                      </a:gridCol>
                      <a:gridCol w="391715">
                        <a:extLst>
                          <a:ext uri="{9D8B030D-6E8A-4147-A177-3AD203B41FA5}">
                            <a16:colId xmlns:a16="http://schemas.microsoft.com/office/drawing/2014/main" val="2409582776"/>
                          </a:ext>
                        </a:extLst>
                      </a:gridCol>
                      <a:gridCol w="391715">
                        <a:extLst>
                          <a:ext uri="{9D8B030D-6E8A-4147-A177-3AD203B41FA5}">
                            <a16:colId xmlns:a16="http://schemas.microsoft.com/office/drawing/2014/main" val="238160301"/>
                          </a:ext>
                        </a:extLst>
                      </a:gridCol>
                      <a:gridCol w="391715">
                        <a:extLst>
                          <a:ext uri="{9D8B030D-6E8A-4147-A177-3AD203B41FA5}">
                            <a16:colId xmlns:a16="http://schemas.microsoft.com/office/drawing/2014/main" val="563672305"/>
                          </a:ext>
                        </a:extLst>
                      </a:gridCol>
                      <a:gridCol w="391715">
                        <a:extLst>
                          <a:ext uri="{9D8B030D-6E8A-4147-A177-3AD203B41FA5}">
                            <a16:colId xmlns:a16="http://schemas.microsoft.com/office/drawing/2014/main" val="3797615996"/>
                          </a:ext>
                        </a:extLst>
                      </a:gridCol>
                    </a:tblGrid>
                    <a:tr h="255854">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500" dirty="0">
                                <a:solidFill>
                                  <a:schemeClr val="tx2"/>
                                </a:solidFill>
                              </a:rPr>
                              <a:t>Date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C000"/>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500" dirty="0">
                                <a:solidFill>
                                  <a:schemeClr val="tx2"/>
                                </a:solidFill>
                              </a:rPr>
                              <a:t>Close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C000"/>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500" dirty="0">
                                <a:solidFill>
                                  <a:schemeClr val="tx2"/>
                                </a:solidFill>
                              </a:rPr>
                              <a:t>SMA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C000"/>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SG" sz="500" dirty="0">
                                <a:solidFill>
                                  <a:schemeClr val="tx2"/>
                                </a:solidFill>
                              </a:rPr>
                              <a: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C000"/>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500" dirty="0">
                                <a:solidFill>
                                  <a:schemeClr val="tx2"/>
                                </a:solidFill>
                              </a:rPr>
                              <a:t>WILLR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873567423"/>
                        </a:ext>
                      </a:extLst>
                    </a:tr>
                    <a:tr h="297503">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02/01/20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29.9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endParaRPr lang="en-SG" sz="5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extLst>
                        <a:ext uri="{0D108BD9-81ED-4DB2-BD59-A6C34878D82A}">
                          <a16:rowId xmlns:a16="http://schemas.microsoft.com/office/drawing/2014/main" val="3107965836"/>
                        </a:ext>
                      </a:extLst>
                    </a:tr>
                    <a:tr h="297503">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500" dirty="0"/>
                              <a:t>03/01/20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endParaRPr lang="en-SG" sz="5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extLst>
                        <a:ext uri="{0D108BD9-81ED-4DB2-BD59-A6C34878D82A}">
                          <a16:rowId xmlns:a16="http://schemas.microsoft.com/office/drawing/2014/main" val="1652740358"/>
                        </a:ext>
                      </a:extLst>
                    </a:tr>
                    <a:tr h="297503">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500" dirty="0"/>
                              <a:t>06/01/20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30.1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endParaRPr lang="en-SG" sz="5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40000"/>
                            </a:srgbClr>
                          </a:solidFill>
                        </a:tcPr>
                      </a:tc>
                      <a:extLst>
                        <a:ext uri="{0D108BD9-81ED-4DB2-BD59-A6C34878D82A}">
                          <a16:rowId xmlns:a16="http://schemas.microsoft.com/office/drawing/2014/main" val="3272978070"/>
                        </a:ext>
                      </a:extLst>
                    </a:tr>
                    <a:tr h="297503">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500" dirty="0"/>
                              <a:t>07/01/20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31.2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endParaRPr lang="en-SG" sz="5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500" dirty="0"/>
                              <a:t>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tint val="20000"/>
                            </a:srgbClr>
                          </a:solidFill>
                        </a:tcPr>
                      </a:tc>
                      <a:extLst>
                        <a:ext uri="{0D108BD9-81ED-4DB2-BD59-A6C34878D82A}">
                          <a16:rowId xmlns:a16="http://schemas.microsoft.com/office/drawing/2014/main" val="1745363240"/>
                        </a:ext>
                      </a:extLst>
                    </a:tr>
                  </a:tbl>
                </a:graphicData>
              </a:graphic>
            </p:graphicFrame>
            <p:sp>
              <p:nvSpPr>
                <p:cNvPr id="66" name="TextBox 65">
                  <a:extLst>
                    <a:ext uri="{FF2B5EF4-FFF2-40B4-BE49-F238E27FC236}">
                      <a16:creationId xmlns:a16="http://schemas.microsoft.com/office/drawing/2014/main" id="{384D8D62-09A8-4876-A6F8-737BDA967E6C}"/>
                    </a:ext>
                  </a:extLst>
                </p:cNvPr>
                <p:cNvSpPr txBox="1"/>
                <p:nvPr/>
              </p:nvSpPr>
              <p:spPr>
                <a:xfrm>
                  <a:off x="4751720" y="4082981"/>
                  <a:ext cx="1488714"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000" b="0" i="0" u="none" strike="noStrike" kern="0" cap="none" spc="0" normalizeH="0" baseline="0" noProof="0" dirty="0">
                      <a:ln>
                        <a:noFill/>
                      </a:ln>
                      <a:solidFill>
                        <a:prstClr val="white"/>
                      </a:solidFill>
                      <a:effectLst/>
                      <a:uLnTx/>
                      <a:uFillTx/>
                      <a:latin typeface="Calibri" panose="020F0502020204030204"/>
                    </a:rPr>
                    <a:t>Variation 18</a:t>
                  </a:r>
                </a:p>
              </p:txBody>
            </p:sp>
          </p:grpSp>
          <p:sp>
            <p:nvSpPr>
              <p:cNvPr id="64" name="TextBox 63">
                <a:extLst>
                  <a:ext uri="{FF2B5EF4-FFF2-40B4-BE49-F238E27FC236}">
                    <a16:creationId xmlns:a16="http://schemas.microsoft.com/office/drawing/2014/main" id="{86D771AF-E0EB-463F-BA58-DC5B892B64D5}"/>
                  </a:ext>
                </a:extLst>
              </p:cNvPr>
              <p:cNvSpPr txBox="1"/>
              <p:nvPr/>
            </p:nvSpPr>
            <p:spPr>
              <a:xfrm>
                <a:off x="5998867" y="2950654"/>
                <a:ext cx="53915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white"/>
                    </a:solidFill>
                    <a:effectLst/>
                    <a:uLnTx/>
                    <a:uFillTx/>
                    <a:latin typeface="Calibri" panose="020F0502020204030204"/>
                  </a:rPr>
                  <a:t>…….</a:t>
                </a:r>
              </a:p>
            </p:txBody>
          </p:sp>
        </p:grpSp>
        <p:sp>
          <p:nvSpPr>
            <p:cNvPr id="61" name="TextBox 60">
              <a:extLst>
                <a:ext uri="{FF2B5EF4-FFF2-40B4-BE49-F238E27FC236}">
                  <a16:creationId xmlns:a16="http://schemas.microsoft.com/office/drawing/2014/main" id="{47D1887B-739E-476B-9E4B-F912EFDC4C4A}"/>
                </a:ext>
              </a:extLst>
            </p:cNvPr>
            <p:cNvSpPr txBox="1"/>
            <p:nvPr/>
          </p:nvSpPr>
          <p:spPr>
            <a:xfrm>
              <a:off x="4725237" y="3753160"/>
              <a:ext cx="2741526"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a:ln>
                    <a:noFill/>
                  </a:ln>
                  <a:solidFill>
                    <a:prstClr val="white"/>
                  </a:solidFill>
                  <a:effectLst/>
                  <a:uLnTx/>
                  <a:uFillTx/>
                  <a:latin typeface="Calibri" panose="020F0502020204030204"/>
                </a:rPr>
                <a:t>Introduction of different variations to Training Data</a:t>
              </a:r>
            </a:p>
          </p:txBody>
        </p:sp>
      </p:grpSp>
      <p:grpSp>
        <p:nvGrpSpPr>
          <p:cNvPr id="69" name="Group 68">
            <a:extLst>
              <a:ext uri="{FF2B5EF4-FFF2-40B4-BE49-F238E27FC236}">
                <a16:creationId xmlns:a16="http://schemas.microsoft.com/office/drawing/2014/main" id="{4214DE23-BE91-40FD-953F-6A91ECD1259C}"/>
              </a:ext>
            </a:extLst>
          </p:cNvPr>
          <p:cNvGrpSpPr/>
          <p:nvPr/>
        </p:nvGrpSpPr>
        <p:grpSpPr>
          <a:xfrm>
            <a:off x="8736115" y="2262662"/>
            <a:ext cx="2945735" cy="2612649"/>
            <a:chOff x="8874336" y="1824329"/>
            <a:chExt cx="2945735" cy="2612649"/>
          </a:xfrm>
        </p:grpSpPr>
        <p:pic>
          <p:nvPicPr>
            <p:cNvPr id="70" name="Picture 69" descr="Pen pointing to a graph on a screen">
              <a:extLst>
                <a:ext uri="{FF2B5EF4-FFF2-40B4-BE49-F238E27FC236}">
                  <a16:creationId xmlns:a16="http://schemas.microsoft.com/office/drawing/2014/main" id="{CBD58066-0E1E-4462-8C5F-41D4B77DD6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74336" y="1824329"/>
              <a:ext cx="2945735" cy="1963344"/>
            </a:xfrm>
            <a:prstGeom prst="rect">
              <a:avLst/>
            </a:prstGeom>
          </p:spPr>
        </p:pic>
        <p:sp>
          <p:nvSpPr>
            <p:cNvPr id="71" name="TextBox 70">
              <a:extLst>
                <a:ext uri="{FF2B5EF4-FFF2-40B4-BE49-F238E27FC236}">
                  <a16:creationId xmlns:a16="http://schemas.microsoft.com/office/drawing/2014/main" id="{390C936E-9CC0-4358-B28D-30BD40AB2330}"/>
                </a:ext>
              </a:extLst>
            </p:cNvPr>
            <p:cNvSpPr txBox="1"/>
            <p:nvPr/>
          </p:nvSpPr>
          <p:spPr>
            <a:xfrm>
              <a:off x="8925388" y="3790647"/>
              <a:ext cx="2843630" cy="646331"/>
            </a:xfrm>
            <a:prstGeom prst="rect">
              <a:avLst/>
            </a:prstGeom>
            <a:noFill/>
          </p:spPr>
          <p:txBody>
            <a:bodyPr wrap="square" rtlCol="0">
              <a:spAutoFit/>
            </a:bodyPr>
            <a:lstStyle/>
            <a:p>
              <a:pPr algn="ctr"/>
              <a:r>
                <a:rPr lang="en-SG" dirty="0">
                  <a:solidFill>
                    <a:prstClr val="white"/>
                  </a:solidFill>
                  <a:latin typeface="Calibri" panose="020F0502020204030204"/>
                </a:rPr>
                <a:t>Take into consideration stock market specific factors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10" presetClass="entr" presetSubtype="0"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6"/>
                                        </p:tgtEl>
                                      </p:cBhvr>
                                    </p:animEffect>
                                    <p:set>
                                      <p:cBhvr>
                                        <p:cTn id="24" dur="1" fill="hold">
                                          <p:stCondLst>
                                            <p:cond delay="499"/>
                                          </p:stCondLst>
                                        </p:cTn>
                                        <p:tgtEl>
                                          <p:spTgt spid="8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90"/>
                                        </p:tgtEl>
                                      </p:cBhvr>
                                    </p:animEffect>
                                    <p:set>
                                      <p:cBhvr>
                                        <p:cTn id="27" dur="1" fill="hold">
                                          <p:stCondLst>
                                            <p:cond delay="499"/>
                                          </p:stCondLst>
                                        </p:cTn>
                                        <p:tgtEl>
                                          <p:spTgt spid="90"/>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96"/>
                                        </p:tgtEl>
                                      </p:cBhvr>
                                    </p:animEffect>
                                    <p:set>
                                      <p:cBhvr>
                                        <p:cTn id="33" dur="1" fill="hold">
                                          <p:stCondLst>
                                            <p:cond delay="499"/>
                                          </p:stCondLst>
                                        </p:cTn>
                                        <p:tgtEl>
                                          <p:spTgt spid="96"/>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9"/>
                                        </p:tgtEl>
                                      </p:cBhvr>
                                    </p:animEffect>
                                    <p:set>
                                      <p:cBhvr>
                                        <p:cTn id="36" dur="1" fill="hold">
                                          <p:stCondLst>
                                            <p:cond delay="499"/>
                                          </p:stCondLst>
                                        </p:cTn>
                                        <p:tgtEl>
                                          <p:spTgt spid="99"/>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960000" y="328893"/>
            <a:ext cx="10272000" cy="763600"/>
          </a:xfrm>
          <a:prstGeom prst="rect">
            <a:avLst/>
          </a:prstGeom>
        </p:spPr>
        <p:txBody>
          <a:bodyPr spcFirstLastPara="1" wrap="square" lIns="121900" tIns="121900" rIns="121900" bIns="121900" anchor="t" anchorCtr="0">
            <a:noAutofit/>
          </a:bodyPr>
          <a:lstStyle/>
          <a:p>
            <a:r>
              <a:rPr lang="en" dirty="0"/>
              <a:t>Experimental Set Up</a:t>
            </a:r>
            <a:endParaRPr dirty="0"/>
          </a:p>
        </p:txBody>
      </p:sp>
      <p:grpSp>
        <p:nvGrpSpPr>
          <p:cNvPr id="2" name="Group 1">
            <a:extLst>
              <a:ext uri="{FF2B5EF4-FFF2-40B4-BE49-F238E27FC236}">
                <a16:creationId xmlns:a16="http://schemas.microsoft.com/office/drawing/2014/main" id="{D9F5E1A4-078C-4D8B-A890-8FAE8B1B1354}"/>
              </a:ext>
            </a:extLst>
          </p:cNvPr>
          <p:cNvGrpSpPr/>
          <p:nvPr/>
        </p:nvGrpSpPr>
        <p:grpSpPr>
          <a:xfrm>
            <a:off x="3786943" y="2269959"/>
            <a:ext cx="4618114" cy="2956033"/>
            <a:chOff x="4323867" y="2487837"/>
            <a:chExt cx="3005749" cy="2090466"/>
          </a:xfrm>
        </p:grpSpPr>
        <p:grpSp>
          <p:nvGrpSpPr>
            <p:cNvPr id="303" name="Google Shape;407;p32">
              <a:extLst>
                <a:ext uri="{FF2B5EF4-FFF2-40B4-BE49-F238E27FC236}">
                  <a16:creationId xmlns:a16="http://schemas.microsoft.com/office/drawing/2014/main" id="{15291D40-0B23-4D31-8972-DE97CF1ADEAE}"/>
                </a:ext>
              </a:extLst>
            </p:cNvPr>
            <p:cNvGrpSpPr/>
            <p:nvPr/>
          </p:nvGrpSpPr>
          <p:grpSpPr>
            <a:xfrm>
              <a:off x="4721537" y="2487837"/>
              <a:ext cx="2210395" cy="2090466"/>
              <a:chOff x="1040275" y="238125"/>
              <a:chExt cx="5538450" cy="5237950"/>
            </a:xfrm>
          </p:grpSpPr>
          <p:sp>
            <p:nvSpPr>
              <p:cNvPr id="304" name="Google Shape;408;p32">
                <a:extLst>
                  <a:ext uri="{FF2B5EF4-FFF2-40B4-BE49-F238E27FC236}">
                    <a16:creationId xmlns:a16="http://schemas.microsoft.com/office/drawing/2014/main" id="{D604A007-D39D-4B73-834F-A92A35C360AB}"/>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9;p32">
                <a:extLst>
                  <a:ext uri="{FF2B5EF4-FFF2-40B4-BE49-F238E27FC236}">
                    <a16:creationId xmlns:a16="http://schemas.microsoft.com/office/drawing/2014/main" id="{6D329D76-3720-45EF-950C-260F528E3FCD}"/>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10;p32">
                <a:extLst>
                  <a:ext uri="{FF2B5EF4-FFF2-40B4-BE49-F238E27FC236}">
                    <a16:creationId xmlns:a16="http://schemas.microsoft.com/office/drawing/2014/main" id="{5A39F2AD-9697-4D57-ADF8-8B75A54B1D31}"/>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11;p32">
                <a:extLst>
                  <a:ext uri="{FF2B5EF4-FFF2-40B4-BE49-F238E27FC236}">
                    <a16:creationId xmlns:a16="http://schemas.microsoft.com/office/drawing/2014/main" id="{E0A7FBA1-665D-413E-8D92-8012E281CBDA}"/>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12;p32">
                <a:extLst>
                  <a:ext uri="{FF2B5EF4-FFF2-40B4-BE49-F238E27FC236}">
                    <a16:creationId xmlns:a16="http://schemas.microsoft.com/office/drawing/2014/main" id="{29D1BB98-F3ED-4A6C-9B5B-34518D0C524F}"/>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13;p32">
                <a:extLst>
                  <a:ext uri="{FF2B5EF4-FFF2-40B4-BE49-F238E27FC236}">
                    <a16:creationId xmlns:a16="http://schemas.microsoft.com/office/drawing/2014/main" id="{8CB92C7A-A4DD-495D-80EC-DF9EE01A054D}"/>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14;p32">
                <a:extLst>
                  <a:ext uri="{FF2B5EF4-FFF2-40B4-BE49-F238E27FC236}">
                    <a16:creationId xmlns:a16="http://schemas.microsoft.com/office/drawing/2014/main" id="{02B82E01-CEF8-458E-B3F6-0030CADACB3D}"/>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15;p32">
                <a:extLst>
                  <a:ext uri="{FF2B5EF4-FFF2-40B4-BE49-F238E27FC236}">
                    <a16:creationId xmlns:a16="http://schemas.microsoft.com/office/drawing/2014/main" id="{CCBA51E0-BF03-407F-90F4-B9319660AFBC}"/>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16;p32">
                <a:extLst>
                  <a:ext uri="{FF2B5EF4-FFF2-40B4-BE49-F238E27FC236}">
                    <a16:creationId xmlns:a16="http://schemas.microsoft.com/office/drawing/2014/main" id="{3B268C79-8665-470E-A1E1-70FBF96A5824}"/>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17;p32">
                <a:extLst>
                  <a:ext uri="{FF2B5EF4-FFF2-40B4-BE49-F238E27FC236}">
                    <a16:creationId xmlns:a16="http://schemas.microsoft.com/office/drawing/2014/main" id="{7204BDDC-7489-4EE3-9D2C-10C62C67D9B3}"/>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18;p32">
                <a:extLst>
                  <a:ext uri="{FF2B5EF4-FFF2-40B4-BE49-F238E27FC236}">
                    <a16:creationId xmlns:a16="http://schemas.microsoft.com/office/drawing/2014/main" id="{3DA53283-2894-48D2-8CB0-679FBCC5921C}"/>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19;p32">
                <a:extLst>
                  <a:ext uri="{FF2B5EF4-FFF2-40B4-BE49-F238E27FC236}">
                    <a16:creationId xmlns:a16="http://schemas.microsoft.com/office/drawing/2014/main" id="{494E8427-134D-4888-AB59-BC9A57CD0932}"/>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0;p32">
                <a:extLst>
                  <a:ext uri="{FF2B5EF4-FFF2-40B4-BE49-F238E27FC236}">
                    <a16:creationId xmlns:a16="http://schemas.microsoft.com/office/drawing/2014/main" id="{1B53BC2F-339B-48B2-8F9F-D5C54A0A61A4}"/>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1;p32">
                <a:extLst>
                  <a:ext uri="{FF2B5EF4-FFF2-40B4-BE49-F238E27FC236}">
                    <a16:creationId xmlns:a16="http://schemas.microsoft.com/office/drawing/2014/main" id="{73CF5703-7C19-4602-8777-E100F57A5C43}"/>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2;p32">
                <a:extLst>
                  <a:ext uri="{FF2B5EF4-FFF2-40B4-BE49-F238E27FC236}">
                    <a16:creationId xmlns:a16="http://schemas.microsoft.com/office/drawing/2014/main" id="{505357A4-DECB-46E0-99E1-50A1CA8CB31C}"/>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3;p32">
                <a:extLst>
                  <a:ext uri="{FF2B5EF4-FFF2-40B4-BE49-F238E27FC236}">
                    <a16:creationId xmlns:a16="http://schemas.microsoft.com/office/drawing/2014/main" id="{0C42B621-C2EC-46C3-B621-3335743938FF}"/>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4;p32">
                <a:extLst>
                  <a:ext uri="{FF2B5EF4-FFF2-40B4-BE49-F238E27FC236}">
                    <a16:creationId xmlns:a16="http://schemas.microsoft.com/office/drawing/2014/main" id="{2D8D3808-1A92-4E4C-858F-66AF9D6E92AB}"/>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5;p32">
                <a:extLst>
                  <a:ext uri="{FF2B5EF4-FFF2-40B4-BE49-F238E27FC236}">
                    <a16:creationId xmlns:a16="http://schemas.microsoft.com/office/drawing/2014/main" id="{82BC15F3-8581-4D72-BC97-D7B4642A2B93}"/>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6;p32">
                <a:extLst>
                  <a:ext uri="{FF2B5EF4-FFF2-40B4-BE49-F238E27FC236}">
                    <a16:creationId xmlns:a16="http://schemas.microsoft.com/office/drawing/2014/main" id="{1BBF2CF4-33B7-4487-8BF9-4BE3264A387F}"/>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p32">
                <a:extLst>
                  <a:ext uri="{FF2B5EF4-FFF2-40B4-BE49-F238E27FC236}">
                    <a16:creationId xmlns:a16="http://schemas.microsoft.com/office/drawing/2014/main" id="{2A738B99-1A1C-440D-9BCE-1E4D2F2A06C8}"/>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8;p32">
                <a:extLst>
                  <a:ext uri="{FF2B5EF4-FFF2-40B4-BE49-F238E27FC236}">
                    <a16:creationId xmlns:a16="http://schemas.microsoft.com/office/drawing/2014/main" id="{C7AA3ABA-8B9D-4800-82F2-69EE3230D36E}"/>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9;p32">
                <a:extLst>
                  <a:ext uri="{FF2B5EF4-FFF2-40B4-BE49-F238E27FC236}">
                    <a16:creationId xmlns:a16="http://schemas.microsoft.com/office/drawing/2014/main" id="{34E71303-5931-4908-A671-8E56F4714CDC}"/>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30;p32">
                <a:extLst>
                  <a:ext uri="{FF2B5EF4-FFF2-40B4-BE49-F238E27FC236}">
                    <a16:creationId xmlns:a16="http://schemas.microsoft.com/office/drawing/2014/main" id="{FFEEFFB3-4A86-4790-AB49-15446EC178B5}"/>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31;p32">
                <a:extLst>
                  <a:ext uri="{FF2B5EF4-FFF2-40B4-BE49-F238E27FC236}">
                    <a16:creationId xmlns:a16="http://schemas.microsoft.com/office/drawing/2014/main" id="{D21B7B74-46C0-4475-9738-31A4B84331ED}"/>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32;p32">
                <a:extLst>
                  <a:ext uri="{FF2B5EF4-FFF2-40B4-BE49-F238E27FC236}">
                    <a16:creationId xmlns:a16="http://schemas.microsoft.com/office/drawing/2014/main" id="{101B1321-14EC-474F-A470-F7220D2667A7}"/>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33;p32">
                <a:extLst>
                  <a:ext uri="{FF2B5EF4-FFF2-40B4-BE49-F238E27FC236}">
                    <a16:creationId xmlns:a16="http://schemas.microsoft.com/office/drawing/2014/main" id="{1CF7AAB8-C449-43A8-8827-891E7A94260A}"/>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34;p32">
                <a:extLst>
                  <a:ext uri="{FF2B5EF4-FFF2-40B4-BE49-F238E27FC236}">
                    <a16:creationId xmlns:a16="http://schemas.microsoft.com/office/drawing/2014/main" id="{8DF52AAB-0478-4A3E-960C-E963D68F067E}"/>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35;p32">
                <a:extLst>
                  <a:ext uri="{FF2B5EF4-FFF2-40B4-BE49-F238E27FC236}">
                    <a16:creationId xmlns:a16="http://schemas.microsoft.com/office/drawing/2014/main" id="{BB3E232F-39AA-4C39-834F-75B01A38DFB9}"/>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36;p32">
                <a:extLst>
                  <a:ext uri="{FF2B5EF4-FFF2-40B4-BE49-F238E27FC236}">
                    <a16:creationId xmlns:a16="http://schemas.microsoft.com/office/drawing/2014/main" id="{D599044E-C4EB-4B62-B39B-2AF6DC3CAF9B}"/>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37;p32">
                <a:extLst>
                  <a:ext uri="{FF2B5EF4-FFF2-40B4-BE49-F238E27FC236}">
                    <a16:creationId xmlns:a16="http://schemas.microsoft.com/office/drawing/2014/main" id="{B9778050-97AF-4908-87A5-60B9F8314939}"/>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38;p32">
                <a:extLst>
                  <a:ext uri="{FF2B5EF4-FFF2-40B4-BE49-F238E27FC236}">
                    <a16:creationId xmlns:a16="http://schemas.microsoft.com/office/drawing/2014/main" id="{83E03F4C-8EE7-4FB3-8459-87D795D248C1}"/>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39;p32">
                <a:extLst>
                  <a:ext uri="{FF2B5EF4-FFF2-40B4-BE49-F238E27FC236}">
                    <a16:creationId xmlns:a16="http://schemas.microsoft.com/office/drawing/2014/main" id="{5F0B9A44-04CC-4874-BA5B-297831C4643E}"/>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40;p32">
                <a:extLst>
                  <a:ext uri="{FF2B5EF4-FFF2-40B4-BE49-F238E27FC236}">
                    <a16:creationId xmlns:a16="http://schemas.microsoft.com/office/drawing/2014/main" id="{82B85893-83D4-4685-9554-48635BC27512}"/>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41;p32">
                <a:extLst>
                  <a:ext uri="{FF2B5EF4-FFF2-40B4-BE49-F238E27FC236}">
                    <a16:creationId xmlns:a16="http://schemas.microsoft.com/office/drawing/2014/main" id="{5F9A583C-0E30-4BAF-B7D2-868C31CEE469}"/>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42;p32">
                <a:extLst>
                  <a:ext uri="{FF2B5EF4-FFF2-40B4-BE49-F238E27FC236}">
                    <a16:creationId xmlns:a16="http://schemas.microsoft.com/office/drawing/2014/main" id="{D46B98C3-18F8-47F0-BB3D-3F0C76CC52A5}"/>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43;p32">
                <a:extLst>
                  <a:ext uri="{FF2B5EF4-FFF2-40B4-BE49-F238E27FC236}">
                    <a16:creationId xmlns:a16="http://schemas.microsoft.com/office/drawing/2014/main" id="{2E426DD6-CD65-4D6E-9D4E-401B0D5854F7}"/>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44;p32">
                <a:extLst>
                  <a:ext uri="{FF2B5EF4-FFF2-40B4-BE49-F238E27FC236}">
                    <a16:creationId xmlns:a16="http://schemas.microsoft.com/office/drawing/2014/main" id="{2E2266C8-18A6-4C40-8CBE-B4510462523D}"/>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45;p32">
                <a:extLst>
                  <a:ext uri="{FF2B5EF4-FFF2-40B4-BE49-F238E27FC236}">
                    <a16:creationId xmlns:a16="http://schemas.microsoft.com/office/drawing/2014/main" id="{A3C006AA-6412-4156-B08F-76C22ED2E406}"/>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46;p32">
                <a:extLst>
                  <a:ext uri="{FF2B5EF4-FFF2-40B4-BE49-F238E27FC236}">
                    <a16:creationId xmlns:a16="http://schemas.microsoft.com/office/drawing/2014/main" id="{1F3D77E1-2520-40E9-B438-FD57AAD432D6}"/>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47;p32">
                <a:extLst>
                  <a:ext uri="{FF2B5EF4-FFF2-40B4-BE49-F238E27FC236}">
                    <a16:creationId xmlns:a16="http://schemas.microsoft.com/office/drawing/2014/main" id="{4585C2E6-22D8-4E93-9E10-F59C723BD737}"/>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48;p32">
                <a:extLst>
                  <a:ext uri="{FF2B5EF4-FFF2-40B4-BE49-F238E27FC236}">
                    <a16:creationId xmlns:a16="http://schemas.microsoft.com/office/drawing/2014/main" id="{840B98E0-B88E-4C30-BEF1-8CD0F877D401}"/>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49;p32">
                <a:extLst>
                  <a:ext uri="{FF2B5EF4-FFF2-40B4-BE49-F238E27FC236}">
                    <a16:creationId xmlns:a16="http://schemas.microsoft.com/office/drawing/2014/main" id="{6E2C9518-1F28-4602-BA5D-3368BEFD2F41}"/>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50;p32">
                <a:extLst>
                  <a:ext uri="{FF2B5EF4-FFF2-40B4-BE49-F238E27FC236}">
                    <a16:creationId xmlns:a16="http://schemas.microsoft.com/office/drawing/2014/main" id="{9395535C-4750-45D5-8A39-B8D9220D64FB}"/>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51;p32">
                <a:extLst>
                  <a:ext uri="{FF2B5EF4-FFF2-40B4-BE49-F238E27FC236}">
                    <a16:creationId xmlns:a16="http://schemas.microsoft.com/office/drawing/2014/main" id="{EABA2470-4398-4F41-A572-F3B0FD9C6FE9}"/>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52;p32">
                <a:extLst>
                  <a:ext uri="{FF2B5EF4-FFF2-40B4-BE49-F238E27FC236}">
                    <a16:creationId xmlns:a16="http://schemas.microsoft.com/office/drawing/2014/main" id="{8F4C56F5-20D7-4A0B-9C14-53E010B07B01}"/>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53;p32">
                <a:extLst>
                  <a:ext uri="{FF2B5EF4-FFF2-40B4-BE49-F238E27FC236}">
                    <a16:creationId xmlns:a16="http://schemas.microsoft.com/office/drawing/2014/main" id="{A4D5A3D6-3BDA-461F-BCDF-45B51AB07E02}"/>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54;p32">
                <a:extLst>
                  <a:ext uri="{FF2B5EF4-FFF2-40B4-BE49-F238E27FC236}">
                    <a16:creationId xmlns:a16="http://schemas.microsoft.com/office/drawing/2014/main" id="{215A7334-DECA-4B87-9659-F2927C7DC10A}"/>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55;p32">
                <a:extLst>
                  <a:ext uri="{FF2B5EF4-FFF2-40B4-BE49-F238E27FC236}">
                    <a16:creationId xmlns:a16="http://schemas.microsoft.com/office/drawing/2014/main" id="{CBCA6891-E75A-486B-87BF-CD0FCD085983}"/>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56;p32">
                <a:extLst>
                  <a:ext uri="{FF2B5EF4-FFF2-40B4-BE49-F238E27FC236}">
                    <a16:creationId xmlns:a16="http://schemas.microsoft.com/office/drawing/2014/main" id="{05104042-F55C-48A2-98F6-19F541B244B1}"/>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57;p32">
                <a:extLst>
                  <a:ext uri="{FF2B5EF4-FFF2-40B4-BE49-F238E27FC236}">
                    <a16:creationId xmlns:a16="http://schemas.microsoft.com/office/drawing/2014/main" id="{3E6DDDE0-C72A-4AA7-A16E-986AC0C1FBDE}"/>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58;p32">
                <a:extLst>
                  <a:ext uri="{FF2B5EF4-FFF2-40B4-BE49-F238E27FC236}">
                    <a16:creationId xmlns:a16="http://schemas.microsoft.com/office/drawing/2014/main" id="{15BD6907-7B26-4A84-8379-2D24DCC373F3}"/>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59;p32">
                <a:extLst>
                  <a:ext uri="{FF2B5EF4-FFF2-40B4-BE49-F238E27FC236}">
                    <a16:creationId xmlns:a16="http://schemas.microsoft.com/office/drawing/2014/main" id="{373CA33F-B877-4977-9998-04AE52DFFE7C}"/>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0;p32">
                <a:extLst>
                  <a:ext uri="{FF2B5EF4-FFF2-40B4-BE49-F238E27FC236}">
                    <a16:creationId xmlns:a16="http://schemas.microsoft.com/office/drawing/2014/main" id="{AF93D3D7-8EBE-423A-9000-026E5F69B5B7}"/>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1;p32">
                <a:extLst>
                  <a:ext uri="{FF2B5EF4-FFF2-40B4-BE49-F238E27FC236}">
                    <a16:creationId xmlns:a16="http://schemas.microsoft.com/office/drawing/2014/main" id="{A75AE98A-A15D-434E-8C66-5F1C162B4710}"/>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2;p32">
                <a:extLst>
                  <a:ext uri="{FF2B5EF4-FFF2-40B4-BE49-F238E27FC236}">
                    <a16:creationId xmlns:a16="http://schemas.microsoft.com/office/drawing/2014/main" id="{6CCAAFBD-ADA2-43C4-9DE0-C328140C044A}"/>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3;p32">
                <a:extLst>
                  <a:ext uri="{FF2B5EF4-FFF2-40B4-BE49-F238E27FC236}">
                    <a16:creationId xmlns:a16="http://schemas.microsoft.com/office/drawing/2014/main" id="{12A4BC4C-F221-47D5-A3CB-B43273411010}"/>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4;p32">
                <a:extLst>
                  <a:ext uri="{FF2B5EF4-FFF2-40B4-BE49-F238E27FC236}">
                    <a16:creationId xmlns:a16="http://schemas.microsoft.com/office/drawing/2014/main" id="{AB3A3447-600A-4D3D-ADBB-723631C11586}"/>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5;p32">
                <a:extLst>
                  <a:ext uri="{FF2B5EF4-FFF2-40B4-BE49-F238E27FC236}">
                    <a16:creationId xmlns:a16="http://schemas.microsoft.com/office/drawing/2014/main" id="{D9CF7468-C1FD-4966-9981-24E678035577}"/>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6;p32">
                <a:extLst>
                  <a:ext uri="{FF2B5EF4-FFF2-40B4-BE49-F238E27FC236}">
                    <a16:creationId xmlns:a16="http://schemas.microsoft.com/office/drawing/2014/main" id="{2898B17F-2B62-493F-9A84-C53C5B436040}"/>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p32">
                <a:extLst>
                  <a:ext uri="{FF2B5EF4-FFF2-40B4-BE49-F238E27FC236}">
                    <a16:creationId xmlns:a16="http://schemas.microsoft.com/office/drawing/2014/main" id="{D81269B7-C12D-4153-BA69-3741BB7CEA8C}"/>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8;p32">
                <a:extLst>
                  <a:ext uri="{FF2B5EF4-FFF2-40B4-BE49-F238E27FC236}">
                    <a16:creationId xmlns:a16="http://schemas.microsoft.com/office/drawing/2014/main" id="{75FAC330-5142-4F5B-B15C-F27E61F5B011}"/>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9;p32">
                <a:extLst>
                  <a:ext uri="{FF2B5EF4-FFF2-40B4-BE49-F238E27FC236}">
                    <a16:creationId xmlns:a16="http://schemas.microsoft.com/office/drawing/2014/main" id="{54215613-BEC3-442A-A36E-E9939E24C390}"/>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70;p32">
                <a:extLst>
                  <a:ext uri="{FF2B5EF4-FFF2-40B4-BE49-F238E27FC236}">
                    <a16:creationId xmlns:a16="http://schemas.microsoft.com/office/drawing/2014/main" id="{B7C9A090-D15A-4368-A25C-C5D259FB0AD9}"/>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71;p32">
                <a:extLst>
                  <a:ext uri="{FF2B5EF4-FFF2-40B4-BE49-F238E27FC236}">
                    <a16:creationId xmlns:a16="http://schemas.microsoft.com/office/drawing/2014/main" id="{9D867C36-0D09-406F-9475-91879A9CC5A3}"/>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72;p32">
                <a:extLst>
                  <a:ext uri="{FF2B5EF4-FFF2-40B4-BE49-F238E27FC236}">
                    <a16:creationId xmlns:a16="http://schemas.microsoft.com/office/drawing/2014/main" id="{372F68E4-1411-4AE9-9CEC-7FFF10D5E2E8}"/>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73;p32">
                <a:extLst>
                  <a:ext uri="{FF2B5EF4-FFF2-40B4-BE49-F238E27FC236}">
                    <a16:creationId xmlns:a16="http://schemas.microsoft.com/office/drawing/2014/main" id="{FD8B5D9E-6D37-4783-BB49-8245902B7984}"/>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74;p32">
                <a:extLst>
                  <a:ext uri="{FF2B5EF4-FFF2-40B4-BE49-F238E27FC236}">
                    <a16:creationId xmlns:a16="http://schemas.microsoft.com/office/drawing/2014/main" id="{183F65AD-416E-4B0B-B4AD-47F64522F501}"/>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75;p32">
                <a:extLst>
                  <a:ext uri="{FF2B5EF4-FFF2-40B4-BE49-F238E27FC236}">
                    <a16:creationId xmlns:a16="http://schemas.microsoft.com/office/drawing/2014/main" id="{738CF090-E144-4B1B-AE85-D0AB58DDB819}"/>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76;p32">
                <a:extLst>
                  <a:ext uri="{FF2B5EF4-FFF2-40B4-BE49-F238E27FC236}">
                    <a16:creationId xmlns:a16="http://schemas.microsoft.com/office/drawing/2014/main" id="{E17E1544-638A-453D-B3CC-DF449F4312A9}"/>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77;p32">
                <a:extLst>
                  <a:ext uri="{FF2B5EF4-FFF2-40B4-BE49-F238E27FC236}">
                    <a16:creationId xmlns:a16="http://schemas.microsoft.com/office/drawing/2014/main" id="{F9726729-D016-4DBA-80FB-9E70349E0C50}"/>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78;p32">
                <a:extLst>
                  <a:ext uri="{FF2B5EF4-FFF2-40B4-BE49-F238E27FC236}">
                    <a16:creationId xmlns:a16="http://schemas.microsoft.com/office/drawing/2014/main" id="{F52F0B0C-D48D-4684-80A5-96F2F04E460B}"/>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79;p32">
                <a:extLst>
                  <a:ext uri="{FF2B5EF4-FFF2-40B4-BE49-F238E27FC236}">
                    <a16:creationId xmlns:a16="http://schemas.microsoft.com/office/drawing/2014/main" id="{B7BE0880-6628-4FE2-9DC7-E0B65E87B234}"/>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80;p32">
                <a:extLst>
                  <a:ext uri="{FF2B5EF4-FFF2-40B4-BE49-F238E27FC236}">
                    <a16:creationId xmlns:a16="http://schemas.microsoft.com/office/drawing/2014/main" id="{CC3E451E-B06C-45F6-A404-8CBF7132FE99}"/>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81;p32">
                <a:extLst>
                  <a:ext uri="{FF2B5EF4-FFF2-40B4-BE49-F238E27FC236}">
                    <a16:creationId xmlns:a16="http://schemas.microsoft.com/office/drawing/2014/main" id="{5D16047D-A0B1-4481-B21C-2926C4D0AE17}"/>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82;p32">
                <a:extLst>
                  <a:ext uri="{FF2B5EF4-FFF2-40B4-BE49-F238E27FC236}">
                    <a16:creationId xmlns:a16="http://schemas.microsoft.com/office/drawing/2014/main" id="{63A8FD69-D924-4FCC-8B5B-DDFF83792847}"/>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83;p32">
                <a:extLst>
                  <a:ext uri="{FF2B5EF4-FFF2-40B4-BE49-F238E27FC236}">
                    <a16:creationId xmlns:a16="http://schemas.microsoft.com/office/drawing/2014/main" id="{D3C1D8E8-BCDA-40B6-B81D-2267E920AEE0}"/>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84;p32">
                <a:extLst>
                  <a:ext uri="{FF2B5EF4-FFF2-40B4-BE49-F238E27FC236}">
                    <a16:creationId xmlns:a16="http://schemas.microsoft.com/office/drawing/2014/main" id="{9EA7B408-1592-46FA-A5F9-D269631C0C44}"/>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85;p32">
                <a:extLst>
                  <a:ext uri="{FF2B5EF4-FFF2-40B4-BE49-F238E27FC236}">
                    <a16:creationId xmlns:a16="http://schemas.microsoft.com/office/drawing/2014/main" id="{9B66B773-ED50-4211-807C-D43260D4CFA0}"/>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86;p32">
                <a:extLst>
                  <a:ext uri="{FF2B5EF4-FFF2-40B4-BE49-F238E27FC236}">
                    <a16:creationId xmlns:a16="http://schemas.microsoft.com/office/drawing/2014/main" id="{262C7D00-6504-4434-95B5-4123B039A833}"/>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87;p32">
                <a:extLst>
                  <a:ext uri="{FF2B5EF4-FFF2-40B4-BE49-F238E27FC236}">
                    <a16:creationId xmlns:a16="http://schemas.microsoft.com/office/drawing/2014/main" id="{151C3ACB-BE54-4EB5-9C21-3B3CAF1A363A}"/>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88;p32">
                <a:extLst>
                  <a:ext uri="{FF2B5EF4-FFF2-40B4-BE49-F238E27FC236}">
                    <a16:creationId xmlns:a16="http://schemas.microsoft.com/office/drawing/2014/main" id="{C1E18F08-BB1F-4187-822B-52DCAE0D5CD1}"/>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89;p32">
                <a:extLst>
                  <a:ext uri="{FF2B5EF4-FFF2-40B4-BE49-F238E27FC236}">
                    <a16:creationId xmlns:a16="http://schemas.microsoft.com/office/drawing/2014/main" id="{57B1005E-FB91-4316-B855-9E863E57B72D}"/>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90;p32">
                <a:extLst>
                  <a:ext uri="{FF2B5EF4-FFF2-40B4-BE49-F238E27FC236}">
                    <a16:creationId xmlns:a16="http://schemas.microsoft.com/office/drawing/2014/main" id="{26179280-8133-41F8-BB46-C50A36DC5575}"/>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91;p32">
                <a:extLst>
                  <a:ext uri="{FF2B5EF4-FFF2-40B4-BE49-F238E27FC236}">
                    <a16:creationId xmlns:a16="http://schemas.microsoft.com/office/drawing/2014/main" id="{0A86E262-1D5D-43FD-80D0-E97F0E5D7192}"/>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92;p32">
                <a:extLst>
                  <a:ext uri="{FF2B5EF4-FFF2-40B4-BE49-F238E27FC236}">
                    <a16:creationId xmlns:a16="http://schemas.microsoft.com/office/drawing/2014/main" id="{16871728-47E1-4F18-8FF0-71A731AAEC5F}"/>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93;p32">
                <a:extLst>
                  <a:ext uri="{FF2B5EF4-FFF2-40B4-BE49-F238E27FC236}">
                    <a16:creationId xmlns:a16="http://schemas.microsoft.com/office/drawing/2014/main" id="{7FCDF93B-8028-44DE-9DDB-849C103CB1D6}"/>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94;p32">
                <a:extLst>
                  <a:ext uri="{FF2B5EF4-FFF2-40B4-BE49-F238E27FC236}">
                    <a16:creationId xmlns:a16="http://schemas.microsoft.com/office/drawing/2014/main" id="{B3B7D3A6-B166-44E9-8F5B-DB25844F6C05}"/>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95;p32">
                <a:extLst>
                  <a:ext uri="{FF2B5EF4-FFF2-40B4-BE49-F238E27FC236}">
                    <a16:creationId xmlns:a16="http://schemas.microsoft.com/office/drawing/2014/main" id="{E4683E0E-A1F4-4AAC-B0A4-0061CA551E99}"/>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96;p32">
                <a:extLst>
                  <a:ext uri="{FF2B5EF4-FFF2-40B4-BE49-F238E27FC236}">
                    <a16:creationId xmlns:a16="http://schemas.microsoft.com/office/drawing/2014/main" id="{21974CBD-53FA-48CC-84E0-ABFF4440A3AD}"/>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97;p32">
                <a:extLst>
                  <a:ext uri="{FF2B5EF4-FFF2-40B4-BE49-F238E27FC236}">
                    <a16:creationId xmlns:a16="http://schemas.microsoft.com/office/drawing/2014/main" id="{1AA48967-8355-4941-8914-F10B7F791CCB}"/>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98;p32">
                <a:extLst>
                  <a:ext uri="{FF2B5EF4-FFF2-40B4-BE49-F238E27FC236}">
                    <a16:creationId xmlns:a16="http://schemas.microsoft.com/office/drawing/2014/main" id="{9F77ECE2-80A6-48D1-9F9B-880186284C4D}"/>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99;p32">
                <a:extLst>
                  <a:ext uri="{FF2B5EF4-FFF2-40B4-BE49-F238E27FC236}">
                    <a16:creationId xmlns:a16="http://schemas.microsoft.com/office/drawing/2014/main" id="{4D963284-7C9A-4554-AAA1-50E19CFC7797}"/>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00;p32">
                <a:extLst>
                  <a:ext uri="{FF2B5EF4-FFF2-40B4-BE49-F238E27FC236}">
                    <a16:creationId xmlns:a16="http://schemas.microsoft.com/office/drawing/2014/main" id="{696E1BD7-2C6B-40DA-9189-F7E657625820}"/>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01;p32">
                <a:extLst>
                  <a:ext uri="{FF2B5EF4-FFF2-40B4-BE49-F238E27FC236}">
                    <a16:creationId xmlns:a16="http://schemas.microsoft.com/office/drawing/2014/main" id="{8E5C7F16-449D-49CB-A9AE-B99A20755AA3}"/>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02;p32">
                <a:extLst>
                  <a:ext uri="{FF2B5EF4-FFF2-40B4-BE49-F238E27FC236}">
                    <a16:creationId xmlns:a16="http://schemas.microsoft.com/office/drawing/2014/main" id="{A1CE326E-4E72-4A93-BD99-B6AD5AD409D8}"/>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03;p32">
                <a:extLst>
                  <a:ext uri="{FF2B5EF4-FFF2-40B4-BE49-F238E27FC236}">
                    <a16:creationId xmlns:a16="http://schemas.microsoft.com/office/drawing/2014/main" id="{DCCA0C1D-8761-4127-BEFB-B4F8C4400012}"/>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04;p32">
                <a:extLst>
                  <a:ext uri="{FF2B5EF4-FFF2-40B4-BE49-F238E27FC236}">
                    <a16:creationId xmlns:a16="http://schemas.microsoft.com/office/drawing/2014/main" id="{C59BA9CF-67FB-4B37-A1D7-397EE77ACC8F}"/>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05;p32">
                <a:extLst>
                  <a:ext uri="{FF2B5EF4-FFF2-40B4-BE49-F238E27FC236}">
                    <a16:creationId xmlns:a16="http://schemas.microsoft.com/office/drawing/2014/main" id="{79B30002-DE28-49A6-A224-60772EF5DBF5}"/>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06;p32">
                <a:extLst>
                  <a:ext uri="{FF2B5EF4-FFF2-40B4-BE49-F238E27FC236}">
                    <a16:creationId xmlns:a16="http://schemas.microsoft.com/office/drawing/2014/main" id="{54A6C90D-BEA2-43F1-8EB1-590DB2965DF9}"/>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07;p32">
                <a:extLst>
                  <a:ext uri="{FF2B5EF4-FFF2-40B4-BE49-F238E27FC236}">
                    <a16:creationId xmlns:a16="http://schemas.microsoft.com/office/drawing/2014/main" id="{9EEF0C16-EBE7-4D65-B7AA-294CBFA943AE}"/>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08;p32">
                <a:extLst>
                  <a:ext uri="{FF2B5EF4-FFF2-40B4-BE49-F238E27FC236}">
                    <a16:creationId xmlns:a16="http://schemas.microsoft.com/office/drawing/2014/main" id="{8A3CCC48-EAB5-4D17-91FA-02812803229C}"/>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09;p32">
                <a:extLst>
                  <a:ext uri="{FF2B5EF4-FFF2-40B4-BE49-F238E27FC236}">
                    <a16:creationId xmlns:a16="http://schemas.microsoft.com/office/drawing/2014/main" id="{97C8EB3F-78B2-42AF-BFD2-B7B9FFCE5C4A}"/>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10;p32">
                <a:extLst>
                  <a:ext uri="{FF2B5EF4-FFF2-40B4-BE49-F238E27FC236}">
                    <a16:creationId xmlns:a16="http://schemas.microsoft.com/office/drawing/2014/main" id="{C5C87F35-CE16-4F89-8C67-8760B5B66EF0}"/>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11;p32">
                <a:extLst>
                  <a:ext uri="{FF2B5EF4-FFF2-40B4-BE49-F238E27FC236}">
                    <a16:creationId xmlns:a16="http://schemas.microsoft.com/office/drawing/2014/main" id="{F975EEC6-7CB2-4300-BED5-C062C2FC793E}"/>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12;p32">
                <a:extLst>
                  <a:ext uri="{FF2B5EF4-FFF2-40B4-BE49-F238E27FC236}">
                    <a16:creationId xmlns:a16="http://schemas.microsoft.com/office/drawing/2014/main" id="{E0C9D88E-6297-46B4-A222-D39875514E8F}"/>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13;p32">
                <a:extLst>
                  <a:ext uri="{FF2B5EF4-FFF2-40B4-BE49-F238E27FC236}">
                    <a16:creationId xmlns:a16="http://schemas.microsoft.com/office/drawing/2014/main" id="{4B97238F-DA11-4917-A2D5-9DF87EF9E352}"/>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14;p32">
                <a:extLst>
                  <a:ext uri="{FF2B5EF4-FFF2-40B4-BE49-F238E27FC236}">
                    <a16:creationId xmlns:a16="http://schemas.microsoft.com/office/drawing/2014/main" id="{ED80FAE0-88CA-486B-8CE2-D63CF205B3F4}"/>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15;p32">
                <a:extLst>
                  <a:ext uri="{FF2B5EF4-FFF2-40B4-BE49-F238E27FC236}">
                    <a16:creationId xmlns:a16="http://schemas.microsoft.com/office/drawing/2014/main" id="{3D3FC9D1-EBE6-4815-B71C-020E29DB225C}"/>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16;p32">
                <a:extLst>
                  <a:ext uri="{FF2B5EF4-FFF2-40B4-BE49-F238E27FC236}">
                    <a16:creationId xmlns:a16="http://schemas.microsoft.com/office/drawing/2014/main" id="{BB4BBCF1-F205-46C5-8AA9-E2EBE6B63F39}"/>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17;p32">
                <a:extLst>
                  <a:ext uri="{FF2B5EF4-FFF2-40B4-BE49-F238E27FC236}">
                    <a16:creationId xmlns:a16="http://schemas.microsoft.com/office/drawing/2014/main" id="{0E89C089-293E-42AD-8996-7B978FD7AE57}"/>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18;p32">
                <a:extLst>
                  <a:ext uri="{FF2B5EF4-FFF2-40B4-BE49-F238E27FC236}">
                    <a16:creationId xmlns:a16="http://schemas.microsoft.com/office/drawing/2014/main" id="{48C8F142-C14A-45B5-8A56-BF68F26F1AAD}"/>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19;p32">
                <a:extLst>
                  <a:ext uri="{FF2B5EF4-FFF2-40B4-BE49-F238E27FC236}">
                    <a16:creationId xmlns:a16="http://schemas.microsoft.com/office/drawing/2014/main" id="{B06B96B3-F0B7-4924-B7FE-9F92C235BFCD}"/>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20;p32">
                <a:extLst>
                  <a:ext uri="{FF2B5EF4-FFF2-40B4-BE49-F238E27FC236}">
                    <a16:creationId xmlns:a16="http://schemas.microsoft.com/office/drawing/2014/main" id="{6AC055C0-BFC3-4B63-8F4A-06BC35629A34}"/>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21;p32">
                <a:extLst>
                  <a:ext uri="{FF2B5EF4-FFF2-40B4-BE49-F238E27FC236}">
                    <a16:creationId xmlns:a16="http://schemas.microsoft.com/office/drawing/2014/main" id="{5A467C5E-BA88-477D-B4A3-83188B7DC10A}"/>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22;p32">
                <a:extLst>
                  <a:ext uri="{FF2B5EF4-FFF2-40B4-BE49-F238E27FC236}">
                    <a16:creationId xmlns:a16="http://schemas.microsoft.com/office/drawing/2014/main" id="{ECF45AFE-5242-4049-9DAD-2FE5E2A87F05}"/>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23;p32">
                <a:extLst>
                  <a:ext uri="{FF2B5EF4-FFF2-40B4-BE49-F238E27FC236}">
                    <a16:creationId xmlns:a16="http://schemas.microsoft.com/office/drawing/2014/main" id="{669B5A1D-DC7F-4664-BDD2-4E1D5B988BD6}"/>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24;p32">
                <a:extLst>
                  <a:ext uri="{FF2B5EF4-FFF2-40B4-BE49-F238E27FC236}">
                    <a16:creationId xmlns:a16="http://schemas.microsoft.com/office/drawing/2014/main" id="{477C8B04-6493-4480-B1B9-C7E2A01A8B7E}"/>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25;p32">
                <a:extLst>
                  <a:ext uri="{FF2B5EF4-FFF2-40B4-BE49-F238E27FC236}">
                    <a16:creationId xmlns:a16="http://schemas.microsoft.com/office/drawing/2014/main" id="{8AF8AC1E-6B91-4682-9200-DD3A3C598E1B}"/>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26;p32">
                <a:extLst>
                  <a:ext uri="{FF2B5EF4-FFF2-40B4-BE49-F238E27FC236}">
                    <a16:creationId xmlns:a16="http://schemas.microsoft.com/office/drawing/2014/main" id="{C1FC3A9E-7E89-4A02-9476-CA9F3B681951}"/>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27;p32">
                <a:extLst>
                  <a:ext uri="{FF2B5EF4-FFF2-40B4-BE49-F238E27FC236}">
                    <a16:creationId xmlns:a16="http://schemas.microsoft.com/office/drawing/2014/main" id="{6CC4A620-4E85-4EF4-878F-BA739AC0F9CF}"/>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28;p32">
                <a:extLst>
                  <a:ext uri="{FF2B5EF4-FFF2-40B4-BE49-F238E27FC236}">
                    <a16:creationId xmlns:a16="http://schemas.microsoft.com/office/drawing/2014/main" id="{FCDBE372-9A0A-4BBE-A8E6-615B98E0E9A9}"/>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29;p32">
                <a:extLst>
                  <a:ext uri="{FF2B5EF4-FFF2-40B4-BE49-F238E27FC236}">
                    <a16:creationId xmlns:a16="http://schemas.microsoft.com/office/drawing/2014/main" id="{BB39D715-00ED-4545-92EC-AA1D51A93BDE}"/>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30;p32">
                <a:extLst>
                  <a:ext uri="{FF2B5EF4-FFF2-40B4-BE49-F238E27FC236}">
                    <a16:creationId xmlns:a16="http://schemas.microsoft.com/office/drawing/2014/main" id="{AC3DF926-F5FA-4FAC-BF4F-00A8F4B87E50}"/>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31;p32">
                <a:extLst>
                  <a:ext uri="{FF2B5EF4-FFF2-40B4-BE49-F238E27FC236}">
                    <a16:creationId xmlns:a16="http://schemas.microsoft.com/office/drawing/2014/main" id="{F7FD534D-FE39-4ABA-8C7B-870F1C4DAC70}"/>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32;p32">
                <a:extLst>
                  <a:ext uri="{FF2B5EF4-FFF2-40B4-BE49-F238E27FC236}">
                    <a16:creationId xmlns:a16="http://schemas.microsoft.com/office/drawing/2014/main" id="{D6D4FB7D-9F64-4A45-83C0-8C818D6445D6}"/>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33;p32">
                <a:extLst>
                  <a:ext uri="{FF2B5EF4-FFF2-40B4-BE49-F238E27FC236}">
                    <a16:creationId xmlns:a16="http://schemas.microsoft.com/office/drawing/2014/main" id="{0D4C0EB0-160B-4AF5-921C-3EBFF0F250E8}"/>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34;p32">
                <a:extLst>
                  <a:ext uri="{FF2B5EF4-FFF2-40B4-BE49-F238E27FC236}">
                    <a16:creationId xmlns:a16="http://schemas.microsoft.com/office/drawing/2014/main" id="{254A07D6-09D6-4C85-8C04-10B2508B0A26}"/>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35;p32">
                <a:extLst>
                  <a:ext uri="{FF2B5EF4-FFF2-40B4-BE49-F238E27FC236}">
                    <a16:creationId xmlns:a16="http://schemas.microsoft.com/office/drawing/2014/main" id="{8C0F5621-8B57-4D67-A6A4-1CEF1E3EFBCA}"/>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36;p32">
                <a:extLst>
                  <a:ext uri="{FF2B5EF4-FFF2-40B4-BE49-F238E27FC236}">
                    <a16:creationId xmlns:a16="http://schemas.microsoft.com/office/drawing/2014/main" id="{C1DDCCC9-555B-469E-9994-ED4072E0F13B}"/>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37;p32">
                <a:extLst>
                  <a:ext uri="{FF2B5EF4-FFF2-40B4-BE49-F238E27FC236}">
                    <a16:creationId xmlns:a16="http://schemas.microsoft.com/office/drawing/2014/main" id="{93E8A7AA-72EB-432B-8EA8-F54E2AEA8284}"/>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38;p32">
                <a:extLst>
                  <a:ext uri="{FF2B5EF4-FFF2-40B4-BE49-F238E27FC236}">
                    <a16:creationId xmlns:a16="http://schemas.microsoft.com/office/drawing/2014/main" id="{CEA42E37-C66C-44F9-88B9-959584C8171F}"/>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39;p32">
                <a:extLst>
                  <a:ext uri="{FF2B5EF4-FFF2-40B4-BE49-F238E27FC236}">
                    <a16:creationId xmlns:a16="http://schemas.microsoft.com/office/drawing/2014/main" id="{57D0E511-AE4E-40A1-BC43-AF3139A9F1D2}"/>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40;p32">
                <a:extLst>
                  <a:ext uri="{FF2B5EF4-FFF2-40B4-BE49-F238E27FC236}">
                    <a16:creationId xmlns:a16="http://schemas.microsoft.com/office/drawing/2014/main" id="{5478DDAB-E369-4242-814D-0D90A0815D75}"/>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41;p32">
                <a:extLst>
                  <a:ext uri="{FF2B5EF4-FFF2-40B4-BE49-F238E27FC236}">
                    <a16:creationId xmlns:a16="http://schemas.microsoft.com/office/drawing/2014/main" id="{3ECA102E-B72B-4499-A30A-8FC362B785F5}"/>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42;p32">
                <a:extLst>
                  <a:ext uri="{FF2B5EF4-FFF2-40B4-BE49-F238E27FC236}">
                    <a16:creationId xmlns:a16="http://schemas.microsoft.com/office/drawing/2014/main" id="{4CAE910A-5D91-4B17-ABE1-3868DD55FE8A}"/>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43;p32">
                <a:extLst>
                  <a:ext uri="{FF2B5EF4-FFF2-40B4-BE49-F238E27FC236}">
                    <a16:creationId xmlns:a16="http://schemas.microsoft.com/office/drawing/2014/main" id="{2D557802-B843-4FC4-B8A5-2A6EE31B2692}"/>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44;p32">
                <a:extLst>
                  <a:ext uri="{FF2B5EF4-FFF2-40B4-BE49-F238E27FC236}">
                    <a16:creationId xmlns:a16="http://schemas.microsoft.com/office/drawing/2014/main" id="{E69547F4-6120-4321-AEA4-FEF233D211F9}"/>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45;p32">
                <a:extLst>
                  <a:ext uri="{FF2B5EF4-FFF2-40B4-BE49-F238E27FC236}">
                    <a16:creationId xmlns:a16="http://schemas.microsoft.com/office/drawing/2014/main" id="{E0B0593B-94EE-4244-83EB-7AA9DE5B22F1}"/>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46;p32">
                <a:extLst>
                  <a:ext uri="{FF2B5EF4-FFF2-40B4-BE49-F238E27FC236}">
                    <a16:creationId xmlns:a16="http://schemas.microsoft.com/office/drawing/2014/main" id="{2596F1FD-9659-4615-834C-220B79403599}"/>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47;p32">
                <a:extLst>
                  <a:ext uri="{FF2B5EF4-FFF2-40B4-BE49-F238E27FC236}">
                    <a16:creationId xmlns:a16="http://schemas.microsoft.com/office/drawing/2014/main" id="{716DBB24-56B9-40EC-9C39-D3145FBF6326}"/>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48;p32">
                <a:extLst>
                  <a:ext uri="{FF2B5EF4-FFF2-40B4-BE49-F238E27FC236}">
                    <a16:creationId xmlns:a16="http://schemas.microsoft.com/office/drawing/2014/main" id="{F576273D-96FF-48C1-AC47-5293324B040E}"/>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49;p32">
                <a:extLst>
                  <a:ext uri="{FF2B5EF4-FFF2-40B4-BE49-F238E27FC236}">
                    <a16:creationId xmlns:a16="http://schemas.microsoft.com/office/drawing/2014/main" id="{37648646-7385-447E-9705-650F3DE3DA7F}"/>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50;p32">
                <a:extLst>
                  <a:ext uri="{FF2B5EF4-FFF2-40B4-BE49-F238E27FC236}">
                    <a16:creationId xmlns:a16="http://schemas.microsoft.com/office/drawing/2014/main" id="{77159E61-2127-44E4-81D1-4CFAFFA50375}"/>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51;p32">
                <a:extLst>
                  <a:ext uri="{FF2B5EF4-FFF2-40B4-BE49-F238E27FC236}">
                    <a16:creationId xmlns:a16="http://schemas.microsoft.com/office/drawing/2014/main" id="{AC9C0D68-B157-4643-9C78-668F7323B3AE}"/>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52;p32">
                <a:extLst>
                  <a:ext uri="{FF2B5EF4-FFF2-40B4-BE49-F238E27FC236}">
                    <a16:creationId xmlns:a16="http://schemas.microsoft.com/office/drawing/2014/main" id="{8787B64D-6931-4B31-9C14-EE098B4E9759}"/>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53;p32">
                <a:extLst>
                  <a:ext uri="{FF2B5EF4-FFF2-40B4-BE49-F238E27FC236}">
                    <a16:creationId xmlns:a16="http://schemas.microsoft.com/office/drawing/2014/main" id="{4801BF20-3505-4D89-A451-46FD8184D219}"/>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54;p32">
                <a:extLst>
                  <a:ext uri="{FF2B5EF4-FFF2-40B4-BE49-F238E27FC236}">
                    <a16:creationId xmlns:a16="http://schemas.microsoft.com/office/drawing/2014/main" id="{1D99CBBB-B5BB-4D3B-9FF5-0C3C6DCABE1C}"/>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55;p32">
                <a:extLst>
                  <a:ext uri="{FF2B5EF4-FFF2-40B4-BE49-F238E27FC236}">
                    <a16:creationId xmlns:a16="http://schemas.microsoft.com/office/drawing/2014/main" id="{106CF41B-72C1-4FCA-B11D-BDCEAEC75200}"/>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56;p32">
                <a:extLst>
                  <a:ext uri="{FF2B5EF4-FFF2-40B4-BE49-F238E27FC236}">
                    <a16:creationId xmlns:a16="http://schemas.microsoft.com/office/drawing/2014/main" id="{DC787ED4-2B4D-487B-94F2-20C7B145A5A1}"/>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57;p32">
                <a:extLst>
                  <a:ext uri="{FF2B5EF4-FFF2-40B4-BE49-F238E27FC236}">
                    <a16:creationId xmlns:a16="http://schemas.microsoft.com/office/drawing/2014/main" id="{72FC1B2C-423F-4B2D-957D-1A3F507C9D02}"/>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58;p32">
                <a:extLst>
                  <a:ext uri="{FF2B5EF4-FFF2-40B4-BE49-F238E27FC236}">
                    <a16:creationId xmlns:a16="http://schemas.microsoft.com/office/drawing/2014/main" id="{AA1F1708-9F95-48F1-8906-FC79BF004C31}"/>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59;p32">
                <a:extLst>
                  <a:ext uri="{FF2B5EF4-FFF2-40B4-BE49-F238E27FC236}">
                    <a16:creationId xmlns:a16="http://schemas.microsoft.com/office/drawing/2014/main" id="{B0D3D284-0968-4963-9738-030AD2BC4040}"/>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560;p32">
                <a:extLst>
                  <a:ext uri="{FF2B5EF4-FFF2-40B4-BE49-F238E27FC236}">
                    <a16:creationId xmlns:a16="http://schemas.microsoft.com/office/drawing/2014/main" id="{0E62C117-C013-4F45-9FE9-C0472298BCC9}"/>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61;p32">
                <a:extLst>
                  <a:ext uri="{FF2B5EF4-FFF2-40B4-BE49-F238E27FC236}">
                    <a16:creationId xmlns:a16="http://schemas.microsoft.com/office/drawing/2014/main" id="{511C4742-FD33-4E1D-9354-810C5CFE7A47}"/>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562;p32">
                <a:extLst>
                  <a:ext uri="{FF2B5EF4-FFF2-40B4-BE49-F238E27FC236}">
                    <a16:creationId xmlns:a16="http://schemas.microsoft.com/office/drawing/2014/main" id="{AB0D064B-DE65-486D-B6DB-AA3B27281014}"/>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63;p32">
                <a:extLst>
                  <a:ext uri="{FF2B5EF4-FFF2-40B4-BE49-F238E27FC236}">
                    <a16:creationId xmlns:a16="http://schemas.microsoft.com/office/drawing/2014/main" id="{D057C763-1624-4B50-9AF5-A0616BC19159}"/>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564;p32">
                <a:extLst>
                  <a:ext uri="{FF2B5EF4-FFF2-40B4-BE49-F238E27FC236}">
                    <a16:creationId xmlns:a16="http://schemas.microsoft.com/office/drawing/2014/main" id="{CBF3999B-72F5-4A57-8CE6-A5D9D5DFD74C}"/>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65;p32">
                <a:extLst>
                  <a:ext uri="{FF2B5EF4-FFF2-40B4-BE49-F238E27FC236}">
                    <a16:creationId xmlns:a16="http://schemas.microsoft.com/office/drawing/2014/main" id="{9F990C06-3F6E-4D5E-B985-7732C8FFC384}"/>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566;p32">
                <a:extLst>
                  <a:ext uri="{FF2B5EF4-FFF2-40B4-BE49-F238E27FC236}">
                    <a16:creationId xmlns:a16="http://schemas.microsoft.com/office/drawing/2014/main" id="{3EE674C6-480D-4758-84AD-FEE502A580C0}"/>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67;p32">
                <a:extLst>
                  <a:ext uri="{FF2B5EF4-FFF2-40B4-BE49-F238E27FC236}">
                    <a16:creationId xmlns:a16="http://schemas.microsoft.com/office/drawing/2014/main" id="{18BF9A21-B7F9-47B7-9CA9-593720893BB5}"/>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568;p32">
                <a:extLst>
                  <a:ext uri="{FF2B5EF4-FFF2-40B4-BE49-F238E27FC236}">
                    <a16:creationId xmlns:a16="http://schemas.microsoft.com/office/drawing/2014/main" id="{27707BCD-33D4-461D-9848-D7C0147F040F}"/>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69;p32">
                <a:extLst>
                  <a:ext uri="{FF2B5EF4-FFF2-40B4-BE49-F238E27FC236}">
                    <a16:creationId xmlns:a16="http://schemas.microsoft.com/office/drawing/2014/main" id="{1F204E37-D80E-4BF1-9755-AFA5BB04613E}"/>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570;p32">
                <a:extLst>
                  <a:ext uri="{FF2B5EF4-FFF2-40B4-BE49-F238E27FC236}">
                    <a16:creationId xmlns:a16="http://schemas.microsoft.com/office/drawing/2014/main" id="{1758224B-FDED-40FE-BDA6-0703AD860C1E}"/>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71;p32">
                <a:extLst>
                  <a:ext uri="{FF2B5EF4-FFF2-40B4-BE49-F238E27FC236}">
                    <a16:creationId xmlns:a16="http://schemas.microsoft.com/office/drawing/2014/main" id="{F97E153B-3FFD-4333-AE6B-254A80CEEEC3}"/>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572;p32">
                <a:extLst>
                  <a:ext uri="{FF2B5EF4-FFF2-40B4-BE49-F238E27FC236}">
                    <a16:creationId xmlns:a16="http://schemas.microsoft.com/office/drawing/2014/main" id="{B322D39F-C408-44F6-B75E-E9EA741A01EE}"/>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73;p32">
                <a:extLst>
                  <a:ext uri="{FF2B5EF4-FFF2-40B4-BE49-F238E27FC236}">
                    <a16:creationId xmlns:a16="http://schemas.microsoft.com/office/drawing/2014/main" id="{05A01D52-FF26-49CB-903E-D5049DACF368}"/>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574;p32">
                <a:extLst>
                  <a:ext uri="{FF2B5EF4-FFF2-40B4-BE49-F238E27FC236}">
                    <a16:creationId xmlns:a16="http://schemas.microsoft.com/office/drawing/2014/main" id="{0FF65C42-C0A6-4724-9861-61019F94C8F4}"/>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75;p32">
                <a:extLst>
                  <a:ext uri="{FF2B5EF4-FFF2-40B4-BE49-F238E27FC236}">
                    <a16:creationId xmlns:a16="http://schemas.microsoft.com/office/drawing/2014/main" id="{9CFF929D-05FB-44D8-A012-24C03D19C170}"/>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576;p32">
                <a:extLst>
                  <a:ext uri="{FF2B5EF4-FFF2-40B4-BE49-F238E27FC236}">
                    <a16:creationId xmlns:a16="http://schemas.microsoft.com/office/drawing/2014/main" id="{E6044A91-5776-4E27-96A1-67C4683C9100}"/>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77;p32">
                <a:extLst>
                  <a:ext uri="{FF2B5EF4-FFF2-40B4-BE49-F238E27FC236}">
                    <a16:creationId xmlns:a16="http://schemas.microsoft.com/office/drawing/2014/main" id="{8DED3321-8029-4B29-AD52-3F51C0C53276}"/>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578;p32">
                <a:extLst>
                  <a:ext uri="{FF2B5EF4-FFF2-40B4-BE49-F238E27FC236}">
                    <a16:creationId xmlns:a16="http://schemas.microsoft.com/office/drawing/2014/main" id="{D0EE6EBD-AA7A-44E8-8FA7-3586E9473026}"/>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79;p32">
                <a:extLst>
                  <a:ext uri="{FF2B5EF4-FFF2-40B4-BE49-F238E27FC236}">
                    <a16:creationId xmlns:a16="http://schemas.microsoft.com/office/drawing/2014/main" id="{E540D7A3-841E-4EE2-ADE3-AB003CF70294}"/>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580;p32">
                <a:extLst>
                  <a:ext uri="{FF2B5EF4-FFF2-40B4-BE49-F238E27FC236}">
                    <a16:creationId xmlns:a16="http://schemas.microsoft.com/office/drawing/2014/main" id="{4BB12310-ED82-4BA1-9431-A7D92C3FA4A6}"/>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81;p32">
                <a:extLst>
                  <a:ext uri="{FF2B5EF4-FFF2-40B4-BE49-F238E27FC236}">
                    <a16:creationId xmlns:a16="http://schemas.microsoft.com/office/drawing/2014/main" id="{97DC1399-6612-4355-9626-AD2E8ACBA9FC}"/>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582;p32">
                <a:extLst>
                  <a:ext uri="{FF2B5EF4-FFF2-40B4-BE49-F238E27FC236}">
                    <a16:creationId xmlns:a16="http://schemas.microsoft.com/office/drawing/2014/main" id="{A0C048DF-8871-42CC-8DCA-EB9C470E7AAF}"/>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83;p32">
                <a:extLst>
                  <a:ext uri="{FF2B5EF4-FFF2-40B4-BE49-F238E27FC236}">
                    <a16:creationId xmlns:a16="http://schemas.microsoft.com/office/drawing/2014/main" id="{45EB0542-F3C0-4F12-AD19-05132B76D139}"/>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584;p32">
                <a:extLst>
                  <a:ext uri="{FF2B5EF4-FFF2-40B4-BE49-F238E27FC236}">
                    <a16:creationId xmlns:a16="http://schemas.microsoft.com/office/drawing/2014/main" id="{62CA7C3D-EF48-4143-A064-EDC80DB526D9}"/>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85;p32">
                <a:extLst>
                  <a:ext uri="{FF2B5EF4-FFF2-40B4-BE49-F238E27FC236}">
                    <a16:creationId xmlns:a16="http://schemas.microsoft.com/office/drawing/2014/main" id="{57A66526-DA34-4852-9D99-E1D99596218B}"/>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586;p32">
                <a:extLst>
                  <a:ext uri="{FF2B5EF4-FFF2-40B4-BE49-F238E27FC236}">
                    <a16:creationId xmlns:a16="http://schemas.microsoft.com/office/drawing/2014/main" id="{2CBE4F9E-1DA3-4C29-AA45-76167DCFE227}"/>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87;p32">
                <a:extLst>
                  <a:ext uri="{FF2B5EF4-FFF2-40B4-BE49-F238E27FC236}">
                    <a16:creationId xmlns:a16="http://schemas.microsoft.com/office/drawing/2014/main" id="{DDD14D03-DF3A-4B7B-BA08-FD8F0894949B}"/>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588;p32">
                <a:extLst>
                  <a:ext uri="{FF2B5EF4-FFF2-40B4-BE49-F238E27FC236}">
                    <a16:creationId xmlns:a16="http://schemas.microsoft.com/office/drawing/2014/main" id="{A609C850-E240-4B7C-BADB-41809B50F84B}"/>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89;p32">
                <a:extLst>
                  <a:ext uri="{FF2B5EF4-FFF2-40B4-BE49-F238E27FC236}">
                    <a16:creationId xmlns:a16="http://schemas.microsoft.com/office/drawing/2014/main" id="{2126E738-68F9-4760-AFF3-CB409B0C4766}"/>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590;p32">
                <a:extLst>
                  <a:ext uri="{FF2B5EF4-FFF2-40B4-BE49-F238E27FC236}">
                    <a16:creationId xmlns:a16="http://schemas.microsoft.com/office/drawing/2014/main" id="{4229CAE4-99B2-43E3-876E-450AB117EC64}"/>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91;p32">
                <a:extLst>
                  <a:ext uri="{FF2B5EF4-FFF2-40B4-BE49-F238E27FC236}">
                    <a16:creationId xmlns:a16="http://schemas.microsoft.com/office/drawing/2014/main" id="{CAF0B63B-280C-4304-8A7E-E07DC52CD008}"/>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92;p32">
                <a:extLst>
                  <a:ext uri="{FF2B5EF4-FFF2-40B4-BE49-F238E27FC236}">
                    <a16:creationId xmlns:a16="http://schemas.microsoft.com/office/drawing/2014/main" id="{1C49022D-D799-41E1-B6D8-3DEA3F5B448F}"/>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93;p32">
                <a:extLst>
                  <a:ext uri="{FF2B5EF4-FFF2-40B4-BE49-F238E27FC236}">
                    <a16:creationId xmlns:a16="http://schemas.microsoft.com/office/drawing/2014/main" id="{763E41C0-B4EB-49FC-B70E-C09C08F0CF5C}"/>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594;p32">
                <a:extLst>
                  <a:ext uri="{FF2B5EF4-FFF2-40B4-BE49-F238E27FC236}">
                    <a16:creationId xmlns:a16="http://schemas.microsoft.com/office/drawing/2014/main" id="{933728A6-33E2-4CA6-9DAE-0DB27065F28C}"/>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95;p32">
                <a:extLst>
                  <a:ext uri="{FF2B5EF4-FFF2-40B4-BE49-F238E27FC236}">
                    <a16:creationId xmlns:a16="http://schemas.microsoft.com/office/drawing/2014/main" id="{DA44F7FB-4A4C-4CD8-8028-9E4691C2A1FB}"/>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596;p32">
                <a:extLst>
                  <a:ext uri="{FF2B5EF4-FFF2-40B4-BE49-F238E27FC236}">
                    <a16:creationId xmlns:a16="http://schemas.microsoft.com/office/drawing/2014/main" id="{1F34DC41-EC0B-45D3-A232-916F6024DB6E}"/>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97;p32">
                <a:extLst>
                  <a:ext uri="{FF2B5EF4-FFF2-40B4-BE49-F238E27FC236}">
                    <a16:creationId xmlns:a16="http://schemas.microsoft.com/office/drawing/2014/main" id="{0B12EB5A-4952-47FE-BB05-81822085AE28}"/>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598;p32">
                <a:extLst>
                  <a:ext uri="{FF2B5EF4-FFF2-40B4-BE49-F238E27FC236}">
                    <a16:creationId xmlns:a16="http://schemas.microsoft.com/office/drawing/2014/main" id="{F7A64F19-5CB2-4CFD-87AB-F7BF351703ED}"/>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99;p32">
                <a:extLst>
                  <a:ext uri="{FF2B5EF4-FFF2-40B4-BE49-F238E27FC236}">
                    <a16:creationId xmlns:a16="http://schemas.microsoft.com/office/drawing/2014/main" id="{70C13892-15CF-47F1-82FB-AC586969EBEF}"/>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600;p32">
                <a:extLst>
                  <a:ext uri="{FF2B5EF4-FFF2-40B4-BE49-F238E27FC236}">
                    <a16:creationId xmlns:a16="http://schemas.microsoft.com/office/drawing/2014/main" id="{50714AAD-4365-4D4F-B0D6-FA79CCE26E10}"/>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601;p32">
                <a:extLst>
                  <a:ext uri="{FF2B5EF4-FFF2-40B4-BE49-F238E27FC236}">
                    <a16:creationId xmlns:a16="http://schemas.microsoft.com/office/drawing/2014/main" id="{532C7EFB-4EA8-4BF2-A1ED-FDA364E5D8DC}"/>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602;p32">
                <a:extLst>
                  <a:ext uri="{FF2B5EF4-FFF2-40B4-BE49-F238E27FC236}">
                    <a16:creationId xmlns:a16="http://schemas.microsoft.com/office/drawing/2014/main" id="{1CCB46C8-3EE5-41E6-AF37-F3D6FC7DF27F}"/>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603;p32">
                <a:extLst>
                  <a:ext uri="{FF2B5EF4-FFF2-40B4-BE49-F238E27FC236}">
                    <a16:creationId xmlns:a16="http://schemas.microsoft.com/office/drawing/2014/main" id="{3D116742-0671-4354-8D21-A8D763AD3587}"/>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604;p32">
                <a:extLst>
                  <a:ext uri="{FF2B5EF4-FFF2-40B4-BE49-F238E27FC236}">
                    <a16:creationId xmlns:a16="http://schemas.microsoft.com/office/drawing/2014/main" id="{E9714DFA-B3AC-4727-A1EC-B9A1F6F84986}"/>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605;p32">
                <a:extLst>
                  <a:ext uri="{FF2B5EF4-FFF2-40B4-BE49-F238E27FC236}">
                    <a16:creationId xmlns:a16="http://schemas.microsoft.com/office/drawing/2014/main" id="{D21ED0CB-71F5-4A94-AC0F-A34F200D9765}"/>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606;p32">
                <a:extLst>
                  <a:ext uri="{FF2B5EF4-FFF2-40B4-BE49-F238E27FC236}">
                    <a16:creationId xmlns:a16="http://schemas.microsoft.com/office/drawing/2014/main" id="{EEE07DAF-208A-45C1-B5D7-440AF77B8B81}"/>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607;p32">
                <a:extLst>
                  <a:ext uri="{FF2B5EF4-FFF2-40B4-BE49-F238E27FC236}">
                    <a16:creationId xmlns:a16="http://schemas.microsoft.com/office/drawing/2014/main" id="{36C4F87F-6A4F-4E2D-A7CA-22712EDA4194}"/>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608;p32">
                <a:extLst>
                  <a:ext uri="{FF2B5EF4-FFF2-40B4-BE49-F238E27FC236}">
                    <a16:creationId xmlns:a16="http://schemas.microsoft.com/office/drawing/2014/main" id="{D2B88D99-ADEE-4455-8C0E-15190FAC68A0}"/>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609;p32">
                <a:extLst>
                  <a:ext uri="{FF2B5EF4-FFF2-40B4-BE49-F238E27FC236}">
                    <a16:creationId xmlns:a16="http://schemas.microsoft.com/office/drawing/2014/main" id="{279FA301-118D-4FCE-A981-CD47712420F1}"/>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610;p32">
                <a:extLst>
                  <a:ext uri="{FF2B5EF4-FFF2-40B4-BE49-F238E27FC236}">
                    <a16:creationId xmlns:a16="http://schemas.microsoft.com/office/drawing/2014/main" id="{55CFC48C-16AA-4445-B492-7C24C0F4738D}"/>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611;p32">
                <a:extLst>
                  <a:ext uri="{FF2B5EF4-FFF2-40B4-BE49-F238E27FC236}">
                    <a16:creationId xmlns:a16="http://schemas.microsoft.com/office/drawing/2014/main" id="{6E050390-3C95-45B7-85D9-022F9D6696EF}"/>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612;p32">
                <a:extLst>
                  <a:ext uri="{FF2B5EF4-FFF2-40B4-BE49-F238E27FC236}">
                    <a16:creationId xmlns:a16="http://schemas.microsoft.com/office/drawing/2014/main" id="{17BC5D17-34A2-4726-93CE-AACADB1643B7}"/>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613;p32">
                <a:extLst>
                  <a:ext uri="{FF2B5EF4-FFF2-40B4-BE49-F238E27FC236}">
                    <a16:creationId xmlns:a16="http://schemas.microsoft.com/office/drawing/2014/main" id="{F9C99BE6-8AA9-4AA9-91D9-6119614A2E61}"/>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614;p32">
                <a:extLst>
                  <a:ext uri="{FF2B5EF4-FFF2-40B4-BE49-F238E27FC236}">
                    <a16:creationId xmlns:a16="http://schemas.microsoft.com/office/drawing/2014/main" id="{B53C6C13-2DB7-4047-AF32-43BE44F18CBC}"/>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615;p32">
                <a:extLst>
                  <a:ext uri="{FF2B5EF4-FFF2-40B4-BE49-F238E27FC236}">
                    <a16:creationId xmlns:a16="http://schemas.microsoft.com/office/drawing/2014/main" id="{B1B49069-956A-462C-B1EE-DDB6609C0847}"/>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616;p32">
                <a:extLst>
                  <a:ext uri="{FF2B5EF4-FFF2-40B4-BE49-F238E27FC236}">
                    <a16:creationId xmlns:a16="http://schemas.microsoft.com/office/drawing/2014/main" id="{50B09207-3595-467B-BF00-CBEB29F9366A}"/>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617;p32">
                <a:extLst>
                  <a:ext uri="{FF2B5EF4-FFF2-40B4-BE49-F238E27FC236}">
                    <a16:creationId xmlns:a16="http://schemas.microsoft.com/office/drawing/2014/main" id="{DB95855A-FBC0-4873-A49C-458C2D469D1B}"/>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618;p32">
                <a:extLst>
                  <a:ext uri="{FF2B5EF4-FFF2-40B4-BE49-F238E27FC236}">
                    <a16:creationId xmlns:a16="http://schemas.microsoft.com/office/drawing/2014/main" id="{DC06D3BA-666B-41FC-A3ED-A3F35016CF5E}"/>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619;p32">
                <a:extLst>
                  <a:ext uri="{FF2B5EF4-FFF2-40B4-BE49-F238E27FC236}">
                    <a16:creationId xmlns:a16="http://schemas.microsoft.com/office/drawing/2014/main" id="{5946E060-D4F4-496C-A9C1-272F1AF98632}"/>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620;p32">
                <a:extLst>
                  <a:ext uri="{FF2B5EF4-FFF2-40B4-BE49-F238E27FC236}">
                    <a16:creationId xmlns:a16="http://schemas.microsoft.com/office/drawing/2014/main" id="{3EEDB6C6-1AC0-483A-AD9B-8430784B7908}"/>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621;p32">
                <a:extLst>
                  <a:ext uri="{FF2B5EF4-FFF2-40B4-BE49-F238E27FC236}">
                    <a16:creationId xmlns:a16="http://schemas.microsoft.com/office/drawing/2014/main" id="{22859451-125E-44D9-8A42-D9F05B40A5E3}"/>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622;p32">
                <a:extLst>
                  <a:ext uri="{FF2B5EF4-FFF2-40B4-BE49-F238E27FC236}">
                    <a16:creationId xmlns:a16="http://schemas.microsoft.com/office/drawing/2014/main" id="{0A26B1AA-EBE5-48BD-8BEB-E59346EEB435}"/>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623;p32">
                <a:extLst>
                  <a:ext uri="{FF2B5EF4-FFF2-40B4-BE49-F238E27FC236}">
                    <a16:creationId xmlns:a16="http://schemas.microsoft.com/office/drawing/2014/main" id="{EBDA74D7-D83B-4232-AF28-666DDCB88280}"/>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624;p32">
                <a:extLst>
                  <a:ext uri="{FF2B5EF4-FFF2-40B4-BE49-F238E27FC236}">
                    <a16:creationId xmlns:a16="http://schemas.microsoft.com/office/drawing/2014/main" id="{CD5E3346-3556-49D4-ABB7-9C1FB570361B}"/>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625;p32">
                <a:extLst>
                  <a:ext uri="{FF2B5EF4-FFF2-40B4-BE49-F238E27FC236}">
                    <a16:creationId xmlns:a16="http://schemas.microsoft.com/office/drawing/2014/main" id="{4C300CE9-213E-4276-97E5-6731E621B628}"/>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626;p32">
                <a:extLst>
                  <a:ext uri="{FF2B5EF4-FFF2-40B4-BE49-F238E27FC236}">
                    <a16:creationId xmlns:a16="http://schemas.microsoft.com/office/drawing/2014/main" id="{550E9744-1019-4CAB-8A68-099C3B2D7822}"/>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627;p32">
                <a:extLst>
                  <a:ext uri="{FF2B5EF4-FFF2-40B4-BE49-F238E27FC236}">
                    <a16:creationId xmlns:a16="http://schemas.microsoft.com/office/drawing/2014/main" id="{8DFB77AC-8F4A-4B0E-BE59-3BFF8F0AB752}"/>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28;p32">
                <a:extLst>
                  <a:ext uri="{FF2B5EF4-FFF2-40B4-BE49-F238E27FC236}">
                    <a16:creationId xmlns:a16="http://schemas.microsoft.com/office/drawing/2014/main" id="{AB131989-59BF-44C9-8790-8B0EA839D4F6}"/>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29;p32">
                <a:extLst>
                  <a:ext uri="{FF2B5EF4-FFF2-40B4-BE49-F238E27FC236}">
                    <a16:creationId xmlns:a16="http://schemas.microsoft.com/office/drawing/2014/main" id="{99B77F1E-560B-4425-B5BF-F9E64A399664}"/>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30;p32">
                <a:extLst>
                  <a:ext uri="{FF2B5EF4-FFF2-40B4-BE49-F238E27FC236}">
                    <a16:creationId xmlns:a16="http://schemas.microsoft.com/office/drawing/2014/main" id="{22229D67-482A-498A-A04B-AC988AADD150}"/>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31;p32">
                <a:extLst>
                  <a:ext uri="{FF2B5EF4-FFF2-40B4-BE49-F238E27FC236}">
                    <a16:creationId xmlns:a16="http://schemas.microsoft.com/office/drawing/2014/main" id="{5A26887B-5F7E-42E3-B231-3631A4DA7AC4}"/>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632;p32">
                <a:extLst>
                  <a:ext uri="{FF2B5EF4-FFF2-40B4-BE49-F238E27FC236}">
                    <a16:creationId xmlns:a16="http://schemas.microsoft.com/office/drawing/2014/main" id="{EAD915FE-A724-48C7-A94A-0015310AAE22}"/>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2" name="Google Shape;636;p32">
              <a:extLst>
                <a:ext uri="{FF2B5EF4-FFF2-40B4-BE49-F238E27FC236}">
                  <a16:creationId xmlns:a16="http://schemas.microsoft.com/office/drawing/2014/main" id="{9E83BA08-78A1-4FA0-A027-3370902EE9B8}"/>
                </a:ext>
              </a:extLst>
            </p:cNvPr>
            <p:cNvCxnSpPr>
              <a:cxnSpLocks/>
            </p:cNvCxnSpPr>
            <p:nvPr/>
          </p:nvCxnSpPr>
          <p:spPr>
            <a:xfrm flipH="1">
              <a:off x="6427216" y="2632629"/>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3" name="Google Shape;637;p32">
              <a:extLst>
                <a:ext uri="{FF2B5EF4-FFF2-40B4-BE49-F238E27FC236}">
                  <a16:creationId xmlns:a16="http://schemas.microsoft.com/office/drawing/2014/main" id="{AD69AFFC-69CA-464E-B28F-C6563D2686B3}"/>
                </a:ext>
              </a:extLst>
            </p:cNvPr>
            <p:cNvCxnSpPr>
              <a:cxnSpLocks/>
            </p:cNvCxnSpPr>
            <p:nvPr/>
          </p:nvCxnSpPr>
          <p:spPr>
            <a:xfrm rot="10800000">
              <a:off x="5844916" y="3787254"/>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4" name="Google Shape;638;p32">
              <a:extLst>
                <a:ext uri="{FF2B5EF4-FFF2-40B4-BE49-F238E27FC236}">
                  <a16:creationId xmlns:a16="http://schemas.microsoft.com/office/drawing/2014/main" id="{9EDD39B6-DDE3-4E39-B8A2-6BD89B9AA498}"/>
                </a:ext>
              </a:extLst>
            </p:cNvPr>
            <p:cNvCxnSpPr>
              <a:cxnSpLocks/>
            </p:cNvCxnSpPr>
            <p:nvPr/>
          </p:nvCxnSpPr>
          <p:spPr>
            <a:xfrm>
              <a:off x="4323867" y="3272991"/>
              <a:ext cx="841800" cy="0"/>
            </a:xfrm>
            <a:prstGeom prst="straightConnector1">
              <a:avLst/>
            </a:prstGeom>
            <a:noFill/>
            <a:ln w="19050" cap="flat" cmpd="sng">
              <a:solidFill>
                <a:schemeClr val="lt2"/>
              </a:solidFill>
              <a:prstDash val="solid"/>
              <a:round/>
              <a:headEnd type="oval" w="med" len="med"/>
              <a:tailEnd type="none" w="med" len="med"/>
            </a:ln>
          </p:spPr>
        </p:cxnSp>
      </p:grpSp>
      <p:sp>
        <p:nvSpPr>
          <p:cNvPr id="538" name="Google Shape;633;p32">
            <a:extLst>
              <a:ext uri="{FF2B5EF4-FFF2-40B4-BE49-F238E27FC236}">
                <a16:creationId xmlns:a16="http://schemas.microsoft.com/office/drawing/2014/main" id="{57EDAC2B-58C1-42AA-8F87-5A7106179FCC}"/>
              </a:ext>
            </a:extLst>
          </p:cNvPr>
          <p:cNvSpPr txBox="1">
            <a:spLocks/>
          </p:cNvSpPr>
          <p:nvPr/>
        </p:nvSpPr>
        <p:spPr>
          <a:xfrm>
            <a:off x="1820161" y="3202585"/>
            <a:ext cx="2050097"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Data Used to Train the Deep Learning Models</a:t>
            </a:r>
          </a:p>
        </p:txBody>
      </p:sp>
      <p:sp>
        <p:nvSpPr>
          <p:cNvPr id="539" name="Google Shape;639;p32">
            <a:extLst>
              <a:ext uri="{FF2B5EF4-FFF2-40B4-BE49-F238E27FC236}">
                <a16:creationId xmlns:a16="http://schemas.microsoft.com/office/drawing/2014/main" id="{FBD279E5-1A17-4C02-9480-E95E14CBCED6}"/>
              </a:ext>
            </a:extLst>
          </p:cNvPr>
          <p:cNvSpPr txBox="1">
            <a:spLocks/>
          </p:cNvSpPr>
          <p:nvPr/>
        </p:nvSpPr>
        <p:spPr>
          <a:xfrm>
            <a:off x="2138925" y="2817622"/>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spcAft>
                <a:spcPts val="1600"/>
              </a:spcAft>
              <a:buFont typeface="Fira Sans Condensed Light"/>
              <a:buNone/>
            </a:pPr>
            <a:r>
              <a:rPr lang="en-SG" sz="1600" b="1" kern="0" dirty="0">
                <a:latin typeface="Rajdhani"/>
                <a:ea typeface="Rajdhani"/>
                <a:cs typeface="Rajdhani"/>
                <a:sym typeface="Rajdhani"/>
              </a:rPr>
              <a:t>DATA</a:t>
            </a:r>
          </a:p>
        </p:txBody>
      </p:sp>
      <p:pic>
        <p:nvPicPr>
          <p:cNvPr id="4" name="Graphic 3" descr="Statistics with solid fill">
            <a:extLst>
              <a:ext uri="{FF2B5EF4-FFF2-40B4-BE49-F238E27FC236}">
                <a16:creationId xmlns:a16="http://schemas.microsoft.com/office/drawing/2014/main" id="{CF08D8F0-90EF-4171-A905-DE14FBCEEC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0386" y="2333841"/>
            <a:ext cx="806786" cy="806786"/>
          </a:xfrm>
          <a:prstGeom prst="rect">
            <a:avLst/>
          </a:prstGeom>
        </p:spPr>
      </p:pic>
      <p:sp>
        <p:nvSpPr>
          <p:cNvPr id="540" name="Google Shape;633;p32">
            <a:extLst>
              <a:ext uri="{FF2B5EF4-FFF2-40B4-BE49-F238E27FC236}">
                <a16:creationId xmlns:a16="http://schemas.microsoft.com/office/drawing/2014/main" id="{9231C8E2-608A-4F4E-B06F-ABF1815E56F4}"/>
              </a:ext>
            </a:extLst>
          </p:cNvPr>
          <p:cNvSpPr txBox="1">
            <a:spLocks/>
          </p:cNvSpPr>
          <p:nvPr/>
        </p:nvSpPr>
        <p:spPr>
          <a:xfrm>
            <a:off x="8447338" y="2293015"/>
            <a:ext cx="2195851"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Deep Learning Models Used for the Experiments</a:t>
            </a:r>
          </a:p>
        </p:txBody>
      </p:sp>
      <p:sp>
        <p:nvSpPr>
          <p:cNvPr id="541" name="Google Shape;639;p32">
            <a:extLst>
              <a:ext uri="{FF2B5EF4-FFF2-40B4-BE49-F238E27FC236}">
                <a16:creationId xmlns:a16="http://schemas.microsoft.com/office/drawing/2014/main" id="{11D6C9CD-2A87-4733-A4FB-89693EE814CE}"/>
              </a:ext>
            </a:extLst>
          </p:cNvPr>
          <p:cNvSpPr txBox="1">
            <a:spLocks/>
          </p:cNvSpPr>
          <p:nvPr/>
        </p:nvSpPr>
        <p:spPr>
          <a:xfrm>
            <a:off x="8434384" y="1896979"/>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1600" b="1" kern="0" dirty="0">
                <a:latin typeface="Rajdhani"/>
                <a:ea typeface="Rajdhani"/>
                <a:cs typeface="Rajdhani"/>
                <a:sym typeface="Rajdhani"/>
              </a:rPr>
              <a:t>Models</a:t>
            </a:r>
          </a:p>
        </p:txBody>
      </p:sp>
      <p:pic>
        <p:nvPicPr>
          <p:cNvPr id="7" name="Picture 6" descr="Logo&#10;&#10;Description automatically generated">
            <a:extLst>
              <a:ext uri="{FF2B5EF4-FFF2-40B4-BE49-F238E27FC236}">
                <a16:creationId xmlns:a16="http://schemas.microsoft.com/office/drawing/2014/main" id="{44999436-7BA7-49F8-9FF0-A7D5141CB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646" y="1261138"/>
            <a:ext cx="1277799" cy="1277799"/>
          </a:xfrm>
          <a:prstGeom prst="rect">
            <a:avLst/>
          </a:prstGeom>
        </p:spPr>
      </p:pic>
      <p:sp>
        <p:nvSpPr>
          <p:cNvPr id="543" name="Google Shape;633;p32">
            <a:extLst>
              <a:ext uri="{FF2B5EF4-FFF2-40B4-BE49-F238E27FC236}">
                <a16:creationId xmlns:a16="http://schemas.microsoft.com/office/drawing/2014/main" id="{74B4B9D9-A8B1-41FD-B41B-EFCC3E212F53}"/>
              </a:ext>
            </a:extLst>
          </p:cNvPr>
          <p:cNvSpPr txBox="1">
            <a:spLocks/>
          </p:cNvSpPr>
          <p:nvPr/>
        </p:nvSpPr>
        <p:spPr>
          <a:xfrm>
            <a:off x="8437098" y="4550430"/>
            <a:ext cx="2695189"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6 Sets of Variations Introduced to the Training Data</a:t>
            </a:r>
          </a:p>
        </p:txBody>
      </p:sp>
      <p:sp>
        <p:nvSpPr>
          <p:cNvPr id="544" name="Google Shape;639;p32">
            <a:extLst>
              <a:ext uri="{FF2B5EF4-FFF2-40B4-BE49-F238E27FC236}">
                <a16:creationId xmlns:a16="http://schemas.microsoft.com/office/drawing/2014/main" id="{75F009A4-8C46-4143-A229-B90F310CB256}"/>
              </a:ext>
            </a:extLst>
          </p:cNvPr>
          <p:cNvSpPr txBox="1">
            <a:spLocks/>
          </p:cNvSpPr>
          <p:nvPr/>
        </p:nvSpPr>
        <p:spPr>
          <a:xfrm>
            <a:off x="8424145" y="4154394"/>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1600" b="1" kern="0" dirty="0">
                <a:latin typeface="Rajdhani"/>
                <a:ea typeface="Rajdhani"/>
                <a:cs typeface="Rajdhani"/>
                <a:sym typeface="Rajdhani"/>
              </a:rPr>
              <a:t>Variations</a:t>
            </a:r>
          </a:p>
        </p:txBody>
      </p:sp>
      <p:pic>
        <p:nvPicPr>
          <p:cNvPr id="9" name="Graphic 8" descr="Lost with solid fill">
            <a:extLst>
              <a:ext uri="{FF2B5EF4-FFF2-40B4-BE49-F238E27FC236}">
                <a16:creationId xmlns:a16="http://schemas.microsoft.com/office/drawing/2014/main" id="{78CF5D27-8DC3-4956-B05B-4DFCF343F8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6614" y="3600257"/>
            <a:ext cx="914400" cy="914400"/>
          </a:xfrm>
          <a:prstGeom prst="rect">
            <a:avLst/>
          </a:prstGeom>
        </p:spPr>
      </p:pic>
    </p:spTree>
    <p:extLst>
      <p:ext uri="{BB962C8B-B14F-4D97-AF65-F5344CB8AC3E}">
        <p14:creationId xmlns:p14="http://schemas.microsoft.com/office/powerpoint/2010/main" val="1585384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960000" y="328893"/>
            <a:ext cx="10272000" cy="763600"/>
          </a:xfrm>
          <a:prstGeom prst="rect">
            <a:avLst/>
          </a:prstGeom>
        </p:spPr>
        <p:txBody>
          <a:bodyPr spcFirstLastPara="1" wrap="square" lIns="121900" tIns="121900" rIns="121900" bIns="121900" anchor="t" anchorCtr="0">
            <a:noAutofit/>
          </a:bodyPr>
          <a:lstStyle/>
          <a:p>
            <a:r>
              <a:rPr lang="en" dirty="0"/>
              <a:t>Experimental Set Up</a:t>
            </a:r>
            <a:endParaRPr dirty="0"/>
          </a:p>
        </p:txBody>
      </p:sp>
      <p:grpSp>
        <p:nvGrpSpPr>
          <p:cNvPr id="236" name="Group 235">
            <a:extLst>
              <a:ext uri="{FF2B5EF4-FFF2-40B4-BE49-F238E27FC236}">
                <a16:creationId xmlns:a16="http://schemas.microsoft.com/office/drawing/2014/main" id="{E7C7E909-9F3E-4845-9EAB-3D41F291141D}"/>
              </a:ext>
            </a:extLst>
          </p:cNvPr>
          <p:cNvGrpSpPr/>
          <p:nvPr/>
        </p:nvGrpSpPr>
        <p:grpSpPr>
          <a:xfrm>
            <a:off x="6858001" y="1347345"/>
            <a:ext cx="9564005" cy="6002170"/>
            <a:chOff x="4323867" y="2487837"/>
            <a:chExt cx="3005749" cy="2090466"/>
          </a:xfrm>
        </p:grpSpPr>
        <p:grpSp>
          <p:nvGrpSpPr>
            <p:cNvPr id="237" name="Google Shape;407;p32">
              <a:extLst>
                <a:ext uri="{FF2B5EF4-FFF2-40B4-BE49-F238E27FC236}">
                  <a16:creationId xmlns:a16="http://schemas.microsoft.com/office/drawing/2014/main" id="{831D272B-28A3-491F-AF22-4D0A077596E2}"/>
                </a:ext>
              </a:extLst>
            </p:cNvPr>
            <p:cNvGrpSpPr/>
            <p:nvPr/>
          </p:nvGrpSpPr>
          <p:grpSpPr>
            <a:xfrm>
              <a:off x="4721537" y="2487837"/>
              <a:ext cx="2210395" cy="2090466"/>
              <a:chOff x="1040275" y="238125"/>
              <a:chExt cx="5538450" cy="5237950"/>
            </a:xfrm>
          </p:grpSpPr>
          <p:sp>
            <p:nvSpPr>
              <p:cNvPr id="241" name="Google Shape;408;p32">
                <a:extLst>
                  <a:ext uri="{FF2B5EF4-FFF2-40B4-BE49-F238E27FC236}">
                    <a16:creationId xmlns:a16="http://schemas.microsoft.com/office/drawing/2014/main" id="{08A57BE7-71A6-4206-9ED8-809C79237F17}"/>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09;p32">
                <a:extLst>
                  <a:ext uri="{FF2B5EF4-FFF2-40B4-BE49-F238E27FC236}">
                    <a16:creationId xmlns:a16="http://schemas.microsoft.com/office/drawing/2014/main" id="{27EB990D-F892-44F2-8713-B6FAF06BC075}"/>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10;p32">
                <a:extLst>
                  <a:ext uri="{FF2B5EF4-FFF2-40B4-BE49-F238E27FC236}">
                    <a16:creationId xmlns:a16="http://schemas.microsoft.com/office/drawing/2014/main" id="{BFCD9F2C-7BF7-4DC5-893F-8913575E594C}"/>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11;p32">
                <a:extLst>
                  <a:ext uri="{FF2B5EF4-FFF2-40B4-BE49-F238E27FC236}">
                    <a16:creationId xmlns:a16="http://schemas.microsoft.com/office/drawing/2014/main" id="{39E44021-7293-4FA8-B19D-3CC707E7BC78}"/>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12;p32">
                <a:extLst>
                  <a:ext uri="{FF2B5EF4-FFF2-40B4-BE49-F238E27FC236}">
                    <a16:creationId xmlns:a16="http://schemas.microsoft.com/office/drawing/2014/main" id="{33F46556-148C-43F5-BE9F-E378BA86787F}"/>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13;p32">
                <a:extLst>
                  <a:ext uri="{FF2B5EF4-FFF2-40B4-BE49-F238E27FC236}">
                    <a16:creationId xmlns:a16="http://schemas.microsoft.com/office/drawing/2014/main" id="{F718F06D-FE4C-4D90-847D-CBDD00187053}"/>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14;p32">
                <a:extLst>
                  <a:ext uri="{FF2B5EF4-FFF2-40B4-BE49-F238E27FC236}">
                    <a16:creationId xmlns:a16="http://schemas.microsoft.com/office/drawing/2014/main" id="{83DA9DFE-3CBE-41BB-AA69-92C82DDD93CD}"/>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15;p32">
                <a:extLst>
                  <a:ext uri="{FF2B5EF4-FFF2-40B4-BE49-F238E27FC236}">
                    <a16:creationId xmlns:a16="http://schemas.microsoft.com/office/drawing/2014/main" id="{7C30930C-AAC8-435F-8CD4-7CD174D42849}"/>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16;p32">
                <a:extLst>
                  <a:ext uri="{FF2B5EF4-FFF2-40B4-BE49-F238E27FC236}">
                    <a16:creationId xmlns:a16="http://schemas.microsoft.com/office/drawing/2014/main" id="{8B7A6FC0-DB87-4213-9177-A2DD7C4C817E}"/>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17;p32">
                <a:extLst>
                  <a:ext uri="{FF2B5EF4-FFF2-40B4-BE49-F238E27FC236}">
                    <a16:creationId xmlns:a16="http://schemas.microsoft.com/office/drawing/2014/main" id="{2C6D2FEC-C929-4EAC-B98B-6AAF38D6D84F}"/>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18;p32">
                <a:extLst>
                  <a:ext uri="{FF2B5EF4-FFF2-40B4-BE49-F238E27FC236}">
                    <a16:creationId xmlns:a16="http://schemas.microsoft.com/office/drawing/2014/main" id="{028BC6BC-2224-4A1A-9925-48708383EC30}"/>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19;p32">
                <a:extLst>
                  <a:ext uri="{FF2B5EF4-FFF2-40B4-BE49-F238E27FC236}">
                    <a16:creationId xmlns:a16="http://schemas.microsoft.com/office/drawing/2014/main" id="{B23420A8-08B0-4622-B16C-CB8F0D794512}"/>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20;p32">
                <a:extLst>
                  <a:ext uri="{FF2B5EF4-FFF2-40B4-BE49-F238E27FC236}">
                    <a16:creationId xmlns:a16="http://schemas.microsoft.com/office/drawing/2014/main" id="{7D8160FA-0204-4200-B939-CF9C068B4F7B}"/>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21;p32">
                <a:extLst>
                  <a:ext uri="{FF2B5EF4-FFF2-40B4-BE49-F238E27FC236}">
                    <a16:creationId xmlns:a16="http://schemas.microsoft.com/office/drawing/2014/main" id="{93B311AB-8709-46B4-869C-82CFD93C973B}"/>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22;p32">
                <a:extLst>
                  <a:ext uri="{FF2B5EF4-FFF2-40B4-BE49-F238E27FC236}">
                    <a16:creationId xmlns:a16="http://schemas.microsoft.com/office/drawing/2014/main" id="{F499FA6D-9D31-4D46-8556-4C4B229E845C}"/>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23;p32">
                <a:extLst>
                  <a:ext uri="{FF2B5EF4-FFF2-40B4-BE49-F238E27FC236}">
                    <a16:creationId xmlns:a16="http://schemas.microsoft.com/office/drawing/2014/main" id="{3A5FEAF7-20D2-4983-8EF5-D9C7F371CE47}"/>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24;p32">
                <a:extLst>
                  <a:ext uri="{FF2B5EF4-FFF2-40B4-BE49-F238E27FC236}">
                    <a16:creationId xmlns:a16="http://schemas.microsoft.com/office/drawing/2014/main" id="{EA75E42D-5F25-4631-8C5C-AF20E20BB006}"/>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25;p32">
                <a:extLst>
                  <a:ext uri="{FF2B5EF4-FFF2-40B4-BE49-F238E27FC236}">
                    <a16:creationId xmlns:a16="http://schemas.microsoft.com/office/drawing/2014/main" id="{82121788-4F0C-40C1-B453-2B99A6A75D23}"/>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26;p32">
                <a:extLst>
                  <a:ext uri="{FF2B5EF4-FFF2-40B4-BE49-F238E27FC236}">
                    <a16:creationId xmlns:a16="http://schemas.microsoft.com/office/drawing/2014/main" id="{EECD76A9-159D-4FD8-9831-065B9B67DB32}"/>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27;p32">
                <a:extLst>
                  <a:ext uri="{FF2B5EF4-FFF2-40B4-BE49-F238E27FC236}">
                    <a16:creationId xmlns:a16="http://schemas.microsoft.com/office/drawing/2014/main" id="{1CB16D86-5BD9-4951-A96F-FB16CD2C590D}"/>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28;p32">
                <a:extLst>
                  <a:ext uri="{FF2B5EF4-FFF2-40B4-BE49-F238E27FC236}">
                    <a16:creationId xmlns:a16="http://schemas.microsoft.com/office/drawing/2014/main" id="{9125826A-981B-4BFE-A140-3E06C3A9C347}"/>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9;p32">
                <a:extLst>
                  <a:ext uri="{FF2B5EF4-FFF2-40B4-BE49-F238E27FC236}">
                    <a16:creationId xmlns:a16="http://schemas.microsoft.com/office/drawing/2014/main" id="{B4657EAD-9384-4570-9A6F-973BAEE9892E}"/>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30;p32">
                <a:extLst>
                  <a:ext uri="{FF2B5EF4-FFF2-40B4-BE49-F238E27FC236}">
                    <a16:creationId xmlns:a16="http://schemas.microsoft.com/office/drawing/2014/main" id="{7C497058-D7F1-4505-9825-4BFE664E9948}"/>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31;p32">
                <a:extLst>
                  <a:ext uri="{FF2B5EF4-FFF2-40B4-BE49-F238E27FC236}">
                    <a16:creationId xmlns:a16="http://schemas.microsoft.com/office/drawing/2014/main" id="{F3BAC603-AACC-46FB-A622-CCE8696126FB}"/>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32;p32">
                <a:extLst>
                  <a:ext uri="{FF2B5EF4-FFF2-40B4-BE49-F238E27FC236}">
                    <a16:creationId xmlns:a16="http://schemas.microsoft.com/office/drawing/2014/main" id="{F32D51B9-2938-4096-A720-EA7499A93D5A}"/>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33;p32">
                <a:extLst>
                  <a:ext uri="{FF2B5EF4-FFF2-40B4-BE49-F238E27FC236}">
                    <a16:creationId xmlns:a16="http://schemas.microsoft.com/office/drawing/2014/main" id="{85474B8D-5C17-4B19-BF36-B4E21232BCF6}"/>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34;p32">
                <a:extLst>
                  <a:ext uri="{FF2B5EF4-FFF2-40B4-BE49-F238E27FC236}">
                    <a16:creationId xmlns:a16="http://schemas.microsoft.com/office/drawing/2014/main" id="{70476AD6-C28D-45D6-B07B-B53E04CEA26B}"/>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35;p32">
                <a:extLst>
                  <a:ext uri="{FF2B5EF4-FFF2-40B4-BE49-F238E27FC236}">
                    <a16:creationId xmlns:a16="http://schemas.microsoft.com/office/drawing/2014/main" id="{A1F03960-51BE-4DD6-976E-BB181835738A}"/>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36;p32">
                <a:extLst>
                  <a:ext uri="{FF2B5EF4-FFF2-40B4-BE49-F238E27FC236}">
                    <a16:creationId xmlns:a16="http://schemas.microsoft.com/office/drawing/2014/main" id="{60A71184-CB09-4E6B-B837-B52AB44DB06F}"/>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37;p32">
                <a:extLst>
                  <a:ext uri="{FF2B5EF4-FFF2-40B4-BE49-F238E27FC236}">
                    <a16:creationId xmlns:a16="http://schemas.microsoft.com/office/drawing/2014/main" id="{D72EA488-7115-457A-B1B7-9AF63C7F2B7D}"/>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38;p32">
                <a:extLst>
                  <a:ext uri="{FF2B5EF4-FFF2-40B4-BE49-F238E27FC236}">
                    <a16:creationId xmlns:a16="http://schemas.microsoft.com/office/drawing/2014/main" id="{8358FD78-6D29-4ADA-A3BB-BB53BFB55470}"/>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39;p32">
                <a:extLst>
                  <a:ext uri="{FF2B5EF4-FFF2-40B4-BE49-F238E27FC236}">
                    <a16:creationId xmlns:a16="http://schemas.microsoft.com/office/drawing/2014/main" id="{B46AA0E7-8429-4164-9445-94E153ABD7E9}"/>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40;p32">
                <a:extLst>
                  <a:ext uri="{FF2B5EF4-FFF2-40B4-BE49-F238E27FC236}">
                    <a16:creationId xmlns:a16="http://schemas.microsoft.com/office/drawing/2014/main" id="{741E9B3D-6DE4-4996-AC98-83837BFE0287}"/>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41;p32">
                <a:extLst>
                  <a:ext uri="{FF2B5EF4-FFF2-40B4-BE49-F238E27FC236}">
                    <a16:creationId xmlns:a16="http://schemas.microsoft.com/office/drawing/2014/main" id="{55796DEC-52A5-4420-B592-CBE9C8A7F3E2}"/>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42;p32">
                <a:extLst>
                  <a:ext uri="{FF2B5EF4-FFF2-40B4-BE49-F238E27FC236}">
                    <a16:creationId xmlns:a16="http://schemas.microsoft.com/office/drawing/2014/main" id="{58B8A696-A317-402A-9FF3-7F2863329B29}"/>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43;p32">
                <a:extLst>
                  <a:ext uri="{FF2B5EF4-FFF2-40B4-BE49-F238E27FC236}">
                    <a16:creationId xmlns:a16="http://schemas.microsoft.com/office/drawing/2014/main" id="{6D7C7A5E-DF72-437E-928D-68A5B5B75716}"/>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44;p32">
                <a:extLst>
                  <a:ext uri="{FF2B5EF4-FFF2-40B4-BE49-F238E27FC236}">
                    <a16:creationId xmlns:a16="http://schemas.microsoft.com/office/drawing/2014/main" id="{372F4D38-DC32-470C-BC45-97A7821FBF53}"/>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45;p32">
                <a:extLst>
                  <a:ext uri="{FF2B5EF4-FFF2-40B4-BE49-F238E27FC236}">
                    <a16:creationId xmlns:a16="http://schemas.microsoft.com/office/drawing/2014/main" id="{3D0C5415-C913-4111-B2E4-748C4E31ECE7}"/>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46;p32">
                <a:extLst>
                  <a:ext uri="{FF2B5EF4-FFF2-40B4-BE49-F238E27FC236}">
                    <a16:creationId xmlns:a16="http://schemas.microsoft.com/office/drawing/2014/main" id="{37524459-206C-42C5-80BE-90A3B6E5E692}"/>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47;p32">
                <a:extLst>
                  <a:ext uri="{FF2B5EF4-FFF2-40B4-BE49-F238E27FC236}">
                    <a16:creationId xmlns:a16="http://schemas.microsoft.com/office/drawing/2014/main" id="{1A949BB2-9221-4267-9966-1809897C5E8C}"/>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48;p32">
                <a:extLst>
                  <a:ext uri="{FF2B5EF4-FFF2-40B4-BE49-F238E27FC236}">
                    <a16:creationId xmlns:a16="http://schemas.microsoft.com/office/drawing/2014/main" id="{B1D0B876-BDA8-4F05-9444-7F9CA0AF2E25}"/>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49;p32">
                <a:extLst>
                  <a:ext uri="{FF2B5EF4-FFF2-40B4-BE49-F238E27FC236}">
                    <a16:creationId xmlns:a16="http://schemas.microsoft.com/office/drawing/2014/main" id="{81FE32BD-1336-445B-A0BC-52A0F2E4FD58}"/>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50;p32">
                <a:extLst>
                  <a:ext uri="{FF2B5EF4-FFF2-40B4-BE49-F238E27FC236}">
                    <a16:creationId xmlns:a16="http://schemas.microsoft.com/office/drawing/2014/main" id="{6D91995D-30CD-4A02-94A6-1D5F101D2D68}"/>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51;p32">
                <a:extLst>
                  <a:ext uri="{FF2B5EF4-FFF2-40B4-BE49-F238E27FC236}">
                    <a16:creationId xmlns:a16="http://schemas.microsoft.com/office/drawing/2014/main" id="{389B4B08-1634-4C16-98BB-9332149C5E1F}"/>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52;p32">
                <a:extLst>
                  <a:ext uri="{FF2B5EF4-FFF2-40B4-BE49-F238E27FC236}">
                    <a16:creationId xmlns:a16="http://schemas.microsoft.com/office/drawing/2014/main" id="{63160059-5866-4F2F-846A-09888E121EF1}"/>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53;p32">
                <a:extLst>
                  <a:ext uri="{FF2B5EF4-FFF2-40B4-BE49-F238E27FC236}">
                    <a16:creationId xmlns:a16="http://schemas.microsoft.com/office/drawing/2014/main" id="{4D50E1F0-9D60-4C28-985D-AC11649EB6DA}"/>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54;p32">
                <a:extLst>
                  <a:ext uri="{FF2B5EF4-FFF2-40B4-BE49-F238E27FC236}">
                    <a16:creationId xmlns:a16="http://schemas.microsoft.com/office/drawing/2014/main" id="{C2E98D71-09E2-415D-8F68-9A4EA66FDC68}"/>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55;p32">
                <a:extLst>
                  <a:ext uri="{FF2B5EF4-FFF2-40B4-BE49-F238E27FC236}">
                    <a16:creationId xmlns:a16="http://schemas.microsoft.com/office/drawing/2014/main" id="{DFF2DDA0-8F41-482D-A6E5-01400C8640EC}"/>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56;p32">
                <a:extLst>
                  <a:ext uri="{FF2B5EF4-FFF2-40B4-BE49-F238E27FC236}">
                    <a16:creationId xmlns:a16="http://schemas.microsoft.com/office/drawing/2014/main" id="{F69905F7-3A7F-43FA-8593-ED2FB8BC66F6}"/>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57;p32">
                <a:extLst>
                  <a:ext uri="{FF2B5EF4-FFF2-40B4-BE49-F238E27FC236}">
                    <a16:creationId xmlns:a16="http://schemas.microsoft.com/office/drawing/2014/main" id="{364A4CF1-1D19-41CC-892E-BFCA1F0D5AA5}"/>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58;p32">
                <a:extLst>
                  <a:ext uri="{FF2B5EF4-FFF2-40B4-BE49-F238E27FC236}">
                    <a16:creationId xmlns:a16="http://schemas.microsoft.com/office/drawing/2014/main" id="{920F1F10-900D-4F21-A781-AC241C706621}"/>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59;p32">
                <a:extLst>
                  <a:ext uri="{FF2B5EF4-FFF2-40B4-BE49-F238E27FC236}">
                    <a16:creationId xmlns:a16="http://schemas.microsoft.com/office/drawing/2014/main" id="{0DBAB6FA-94DC-4376-9282-10693013DF69}"/>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60;p32">
                <a:extLst>
                  <a:ext uri="{FF2B5EF4-FFF2-40B4-BE49-F238E27FC236}">
                    <a16:creationId xmlns:a16="http://schemas.microsoft.com/office/drawing/2014/main" id="{82A22790-22E9-45E2-84FE-135DE88F827D}"/>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61;p32">
                <a:extLst>
                  <a:ext uri="{FF2B5EF4-FFF2-40B4-BE49-F238E27FC236}">
                    <a16:creationId xmlns:a16="http://schemas.microsoft.com/office/drawing/2014/main" id="{438847E1-BEC6-451E-8C64-2EE309376E1C}"/>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62;p32">
                <a:extLst>
                  <a:ext uri="{FF2B5EF4-FFF2-40B4-BE49-F238E27FC236}">
                    <a16:creationId xmlns:a16="http://schemas.microsoft.com/office/drawing/2014/main" id="{EA3CB486-7731-417A-B8DE-5BE8B3713EC2}"/>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63;p32">
                <a:extLst>
                  <a:ext uri="{FF2B5EF4-FFF2-40B4-BE49-F238E27FC236}">
                    <a16:creationId xmlns:a16="http://schemas.microsoft.com/office/drawing/2014/main" id="{45F4BA00-7EF9-4BAE-84FF-6253557CD1CE}"/>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64;p32">
                <a:extLst>
                  <a:ext uri="{FF2B5EF4-FFF2-40B4-BE49-F238E27FC236}">
                    <a16:creationId xmlns:a16="http://schemas.microsoft.com/office/drawing/2014/main" id="{E4B5E3BE-FF7A-470C-9F27-67E8E3073F11}"/>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65;p32">
                <a:extLst>
                  <a:ext uri="{FF2B5EF4-FFF2-40B4-BE49-F238E27FC236}">
                    <a16:creationId xmlns:a16="http://schemas.microsoft.com/office/drawing/2014/main" id="{0EE2D329-FDC7-49B6-84C2-63E2055A9C37}"/>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66;p32">
                <a:extLst>
                  <a:ext uri="{FF2B5EF4-FFF2-40B4-BE49-F238E27FC236}">
                    <a16:creationId xmlns:a16="http://schemas.microsoft.com/office/drawing/2014/main" id="{67990846-5EE8-471A-A9FD-268C2F7487E8}"/>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67;p32">
                <a:extLst>
                  <a:ext uri="{FF2B5EF4-FFF2-40B4-BE49-F238E27FC236}">
                    <a16:creationId xmlns:a16="http://schemas.microsoft.com/office/drawing/2014/main" id="{77D1EFF3-92B5-4857-857C-33B249E57374}"/>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68;p32">
                <a:extLst>
                  <a:ext uri="{FF2B5EF4-FFF2-40B4-BE49-F238E27FC236}">
                    <a16:creationId xmlns:a16="http://schemas.microsoft.com/office/drawing/2014/main" id="{E9710390-931F-4A69-9FC1-B8FEAFB9B461}"/>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69;p32">
                <a:extLst>
                  <a:ext uri="{FF2B5EF4-FFF2-40B4-BE49-F238E27FC236}">
                    <a16:creationId xmlns:a16="http://schemas.microsoft.com/office/drawing/2014/main" id="{03E8AE88-2D04-4361-953C-838A858151FE}"/>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70;p32">
                <a:extLst>
                  <a:ext uri="{FF2B5EF4-FFF2-40B4-BE49-F238E27FC236}">
                    <a16:creationId xmlns:a16="http://schemas.microsoft.com/office/drawing/2014/main" id="{4A4B8C45-188F-49B8-8727-2F2E03789311}"/>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71;p32">
                <a:extLst>
                  <a:ext uri="{FF2B5EF4-FFF2-40B4-BE49-F238E27FC236}">
                    <a16:creationId xmlns:a16="http://schemas.microsoft.com/office/drawing/2014/main" id="{1F727C0B-7E1B-4DE1-851D-8DF7E0968FAC}"/>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72;p32">
                <a:extLst>
                  <a:ext uri="{FF2B5EF4-FFF2-40B4-BE49-F238E27FC236}">
                    <a16:creationId xmlns:a16="http://schemas.microsoft.com/office/drawing/2014/main" id="{5DABB6F1-108E-403B-95AD-F717C6279ABC}"/>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73;p32">
                <a:extLst>
                  <a:ext uri="{FF2B5EF4-FFF2-40B4-BE49-F238E27FC236}">
                    <a16:creationId xmlns:a16="http://schemas.microsoft.com/office/drawing/2014/main" id="{FE0AF99B-5502-4280-BC23-E4DBF7AE2255}"/>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74;p32">
                <a:extLst>
                  <a:ext uri="{FF2B5EF4-FFF2-40B4-BE49-F238E27FC236}">
                    <a16:creationId xmlns:a16="http://schemas.microsoft.com/office/drawing/2014/main" id="{D9427E73-9D7D-462A-B9F2-1E8F6F3BDA2B}"/>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75;p32">
                <a:extLst>
                  <a:ext uri="{FF2B5EF4-FFF2-40B4-BE49-F238E27FC236}">
                    <a16:creationId xmlns:a16="http://schemas.microsoft.com/office/drawing/2014/main" id="{CDF850C5-797E-43F5-80AB-6596DDDC1A95}"/>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76;p32">
                <a:extLst>
                  <a:ext uri="{FF2B5EF4-FFF2-40B4-BE49-F238E27FC236}">
                    <a16:creationId xmlns:a16="http://schemas.microsoft.com/office/drawing/2014/main" id="{6B64237E-9DC1-4D69-B73E-FD44E5A698F5}"/>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77;p32">
                <a:extLst>
                  <a:ext uri="{FF2B5EF4-FFF2-40B4-BE49-F238E27FC236}">
                    <a16:creationId xmlns:a16="http://schemas.microsoft.com/office/drawing/2014/main" id="{C5FF37DF-E34A-46B1-83D9-E6BF468D95A4}"/>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78;p32">
                <a:extLst>
                  <a:ext uri="{FF2B5EF4-FFF2-40B4-BE49-F238E27FC236}">
                    <a16:creationId xmlns:a16="http://schemas.microsoft.com/office/drawing/2014/main" id="{37931D2D-82B4-412D-B060-D37E5C6F5096}"/>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79;p32">
                <a:extLst>
                  <a:ext uri="{FF2B5EF4-FFF2-40B4-BE49-F238E27FC236}">
                    <a16:creationId xmlns:a16="http://schemas.microsoft.com/office/drawing/2014/main" id="{81A6A38C-7B28-4720-8FB0-4FA4D5213D31}"/>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80;p32">
                <a:extLst>
                  <a:ext uri="{FF2B5EF4-FFF2-40B4-BE49-F238E27FC236}">
                    <a16:creationId xmlns:a16="http://schemas.microsoft.com/office/drawing/2014/main" id="{A75FAD4E-7EEC-4989-AB47-E3CBDB1AE0A1}"/>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81;p32">
                <a:extLst>
                  <a:ext uri="{FF2B5EF4-FFF2-40B4-BE49-F238E27FC236}">
                    <a16:creationId xmlns:a16="http://schemas.microsoft.com/office/drawing/2014/main" id="{391EF86B-8A57-463B-9E34-42F2E47E9D8A}"/>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82;p32">
                <a:extLst>
                  <a:ext uri="{FF2B5EF4-FFF2-40B4-BE49-F238E27FC236}">
                    <a16:creationId xmlns:a16="http://schemas.microsoft.com/office/drawing/2014/main" id="{DDE79C62-C992-4EFD-9C1B-7AA990B36D27}"/>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83;p32">
                <a:extLst>
                  <a:ext uri="{FF2B5EF4-FFF2-40B4-BE49-F238E27FC236}">
                    <a16:creationId xmlns:a16="http://schemas.microsoft.com/office/drawing/2014/main" id="{6860F864-DD70-497A-AE6E-C32AF462259F}"/>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84;p32">
                <a:extLst>
                  <a:ext uri="{FF2B5EF4-FFF2-40B4-BE49-F238E27FC236}">
                    <a16:creationId xmlns:a16="http://schemas.microsoft.com/office/drawing/2014/main" id="{F55C1A97-69FB-43ED-AABE-60926C7FAB75}"/>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85;p32">
                <a:extLst>
                  <a:ext uri="{FF2B5EF4-FFF2-40B4-BE49-F238E27FC236}">
                    <a16:creationId xmlns:a16="http://schemas.microsoft.com/office/drawing/2014/main" id="{C117EAA1-453C-4551-80CD-47C31F7E1375}"/>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86;p32">
                <a:extLst>
                  <a:ext uri="{FF2B5EF4-FFF2-40B4-BE49-F238E27FC236}">
                    <a16:creationId xmlns:a16="http://schemas.microsoft.com/office/drawing/2014/main" id="{8F8C9E94-36E8-4E73-98C5-0CE121FAA4ED}"/>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87;p32">
                <a:extLst>
                  <a:ext uri="{FF2B5EF4-FFF2-40B4-BE49-F238E27FC236}">
                    <a16:creationId xmlns:a16="http://schemas.microsoft.com/office/drawing/2014/main" id="{50198507-8CE5-4DC5-BCB6-05682F2E1AE9}"/>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88;p32">
                <a:extLst>
                  <a:ext uri="{FF2B5EF4-FFF2-40B4-BE49-F238E27FC236}">
                    <a16:creationId xmlns:a16="http://schemas.microsoft.com/office/drawing/2014/main" id="{E0B63D87-5FB1-4D3E-B07D-7958B70CA3E0}"/>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89;p32">
                <a:extLst>
                  <a:ext uri="{FF2B5EF4-FFF2-40B4-BE49-F238E27FC236}">
                    <a16:creationId xmlns:a16="http://schemas.microsoft.com/office/drawing/2014/main" id="{B97438AE-1850-44B0-AF69-6FB5A00DFBED}"/>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90;p32">
                <a:extLst>
                  <a:ext uri="{FF2B5EF4-FFF2-40B4-BE49-F238E27FC236}">
                    <a16:creationId xmlns:a16="http://schemas.microsoft.com/office/drawing/2014/main" id="{84138115-6714-49A1-969A-31CF84142A49}"/>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91;p32">
                <a:extLst>
                  <a:ext uri="{FF2B5EF4-FFF2-40B4-BE49-F238E27FC236}">
                    <a16:creationId xmlns:a16="http://schemas.microsoft.com/office/drawing/2014/main" id="{FB288DE8-A037-45BA-A12D-18707D71EAC8}"/>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92;p32">
                <a:extLst>
                  <a:ext uri="{FF2B5EF4-FFF2-40B4-BE49-F238E27FC236}">
                    <a16:creationId xmlns:a16="http://schemas.microsoft.com/office/drawing/2014/main" id="{D522B6B6-FBB8-47C6-B8FB-89CF3D4E3DD8}"/>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93;p32">
                <a:extLst>
                  <a:ext uri="{FF2B5EF4-FFF2-40B4-BE49-F238E27FC236}">
                    <a16:creationId xmlns:a16="http://schemas.microsoft.com/office/drawing/2014/main" id="{8D9980C2-A32F-4AC3-9B9C-BAC8B00C9824}"/>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94;p32">
                <a:extLst>
                  <a:ext uri="{FF2B5EF4-FFF2-40B4-BE49-F238E27FC236}">
                    <a16:creationId xmlns:a16="http://schemas.microsoft.com/office/drawing/2014/main" id="{A2DCCA80-01A4-4BD9-B8BF-7341460564D7}"/>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95;p32">
                <a:extLst>
                  <a:ext uri="{FF2B5EF4-FFF2-40B4-BE49-F238E27FC236}">
                    <a16:creationId xmlns:a16="http://schemas.microsoft.com/office/drawing/2014/main" id="{24121D1B-F50B-4D4B-98E8-0C13FB5D9087}"/>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96;p32">
                <a:extLst>
                  <a:ext uri="{FF2B5EF4-FFF2-40B4-BE49-F238E27FC236}">
                    <a16:creationId xmlns:a16="http://schemas.microsoft.com/office/drawing/2014/main" id="{2D43766E-202B-4B3F-9A0D-6872964D3A03}"/>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97;p32">
                <a:extLst>
                  <a:ext uri="{FF2B5EF4-FFF2-40B4-BE49-F238E27FC236}">
                    <a16:creationId xmlns:a16="http://schemas.microsoft.com/office/drawing/2014/main" id="{826D42A3-D6BF-4D3F-9D02-FB3FD4FE3354}"/>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98;p32">
                <a:extLst>
                  <a:ext uri="{FF2B5EF4-FFF2-40B4-BE49-F238E27FC236}">
                    <a16:creationId xmlns:a16="http://schemas.microsoft.com/office/drawing/2014/main" id="{5FB45B01-9942-4340-8AEE-CB99B73C06FA}"/>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99;p32">
                <a:extLst>
                  <a:ext uri="{FF2B5EF4-FFF2-40B4-BE49-F238E27FC236}">
                    <a16:creationId xmlns:a16="http://schemas.microsoft.com/office/drawing/2014/main" id="{40AF367B-664F-47CF-910B-4DEBFF001DEC}"/>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00;p32">
                <a:extLst>
                  <a:ext uri="{FF2B5EF4-FFF2-40B4-BE49-F238E27FC236}">
                    <a16:creationId xmlns:a16="http://schemas.microsoft.com/office/drawing/2014/main" id="{BB5A2834-8154-4ABC-B6B0-8057D250441A}"/>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01;p32">
                <a:extLst>
                  <a:ext uri="{FF2B5EF4-FFF2-40B4-BE49-F238E27FC236}">
                    <a16:creationId xmlns:a16="http://schemas.microsoft.com/office/drawing/2014/main" id="{F479A8B9-666C-468E-86BA-B3304F1A7E4A}"/>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02;p32">
                <a:extLst>
                  <a:ext uri="{FF2B5EF4-FFF2-40B4-BE49-F238E27FC236}">
                    <a16:creationId xmlns:a16="http://schemas.microsoft.com/office/drawing/2014/main" id="{078B7C9A-D93F-4CCD-8467-26DAA2289313}"/>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03;p32">
                <a:extLst>
                  <a:ext uri="{FF2B5EF4-FFF2-40B4-BE49-F238E27FC236}">
                    <a16:creationId xmlns:a16="http://schemas.microsoft.com/office/drawing/2014/main" id="{A489AB77-14B8-41B6-B139-B82B461E34E9}"/>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04;p32">
                <a:extLst>
                  <a:ext uri="{FF2B5EF4-FFF2-40B4-BE49-F238E27FC236}">
                    <a16:creationId xmlns:a16="http://schemas.microsoft.com/office/drawing/2014/main" id="{A3734271-646C-4102-B3BE-31B30FBBAA66}"/>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05;p32">
                <a:extLst>
                  <a:ext uri="{FF2B5EF4-FFF2-40B4-BE49-F238E27FC236}">
                    <a16:creationId xmlns:a16="http://schemas.microsoft.com/office/drawing/2014/main" id="{B1864A0A-9581-4479-A205-920DFBB130CA}"/>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06;p32">
                <a:extLst>
                  <a:ext uri="{FF2B5EF4-FFF2-40B4-BE49-F238E27FC236}">
                    <a16:creationId xmlns:a16="http://schemas.microsoft.com/office/drawing/2014/main" id="{5B33EC3C-6626-42BD-8258-978FD9BB64A3}"/>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07;p32">
                <a:extLst>
                  <a:ext uri="{FF2B5EF4-FFF2-40B4-BE49-F238E27FC236}">
                    <a16:creationId xmlns:a16="http://schemas.microsoft.com/office/drawing/2014/main" id="{E14BAF6F-D01E-4C39-A26A-A0965DA8B1C6}"/>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08;p32">
                <a:extLst>
                  <a:ext uri="{FF2B5EF4-FFF2-40B4-BE49-F238E27FC236}">
                    <a16:creationId xmlns:a16="http://schemas.microsoft.com/office/drawing/2014/main" id="{99960590-48B2-4372-819F-6B2AAC3849C7}"/>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09;p32">
                <a:extLst>
                  <a:ext uri="{FF2B5EF4-FFF2-40B4-BE49-F238E27FC236}">
                    <a16:creationId xmlns:a16="http://schemas.microsoft.com/office/drawing/2014/main" id="{F9B53D3C-D8C9-46E4-8FF0-DCA3115CA53B}"/>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10;p32">
                <a:extLst>
                  <a:ext uri="{FF2B5EF4-FFF2-40B4-BE49-F238E27FC236}">
                    <a16:creationId xmlns:a16="http://schemas.microsoft.com/office/drawing/2014/main" id="{27AB3BBC-1778-4935-91F2-D94CBFE00689}"/>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11;p32">
                <a:extLst>
                  <a:ext uri="{FF2B5EF4-FFF2-40B4-BE49-F238E27FC236}">
                    <a16:creationId xmlns:a16="http://schemas.microsoft.com/office/drawing/2014/main" id="{360A0E5C-0D66-4CAE-AB95-BA7C7AF96519}"/>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12;p32">
                <a:extLst>
                  <a:ext uri="{FF2B5EF4-FFF2-40B4-BE49-F238E27FC236}">
                    <a16:creationId xmlns:a16="http://schemas.microsoft.com/office/drawing/2014/main" id="{FDA98530-BE5A-4D50-9952-5E53CF966892}"/>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13;p32">
                <a:extLst>
                  <a:ext uri="{FF2B5EF4-FFF2-40B4-BE49-F238E27FC236}">
                    <a16:creationId xmlns:a16="http://schemas.microsoft.com/office/drawing/2014/main" id="{38A36A3A-E6B1-4B8B-959E-BB017E35CFD8}"/>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14;p32">
                <a:extLst>
                  <a:ext uri="{FF2B5EF4-FFF2-40B4-BE49-F238E27FC236}">
                    <a16:creationId xmlns:a16="http://schemas.microsoft.com/office/drawing/2014/main" id="{038CA514-BD50-48EB-A1F2-BB7FDE2C8795}"/>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15;p32">
                <a:extLst>
                  <a:ext uri="{FF2B5EF4-FFF2-40B4-BE49-F238E27FC236}">
                    <a16:creationId xmlns:a16="http://schemas.microsoft.com/office/drawing/2014/main" id="{445AF5F1-CA20-4E87-AA38-AA87E8DA3675}"/>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16;p32">
                <a:extLst>
                  <a:ext uri="{FF2B5EF4-FFF2-40B4-BE49-F238E27FC236}">
                    <a16:creationId xmlns:a16="http://schemas.microsoft.com/office/drawing/2014/main" id="{E59A4F26-9041-4BBD-993C-024AB28C73FD}"/>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17;p32">
                <a:extLst>
                  <a:ext uri="{FF2B5EF4-FFF2-40B4-BE49-F238E27FC236}">
                    <a16:creationId xmlns:a16="http://schemas.microsoft.com/office/drawing/2014/main" id="{235545C4-5F1C-435A-82C0-6E8A42073473}"/>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18;p32">
                <a:extLst>
                  <a:ext uri="{FF2B5EF4-FFF2-40B4-BE49-F238E27FC236}">
                    <a16:creationId xmlns:a16="http://schemas.microsoft.com/office/drawing/2014/main" id="{53A98B7A-FD39-43FF-8FB0-7473D72D696B}"/>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19;p32">
                <a:extLst>
                  <a:ext uri="{FF2B5EF4-FFF2-40B4-BE49-F238E27FC236}">
                    <a16:creationId xmlns:a16="http://schemas.microsoft.com/office/drawing/2014/main" id="{96F36195-82D1-41E2-ACF7-A235D84CCD85}"/>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20;p32">
                <a:extLst>
                  <a:ext uri="{FF2B5EF4-FFF2-40B4-BE49-F238E27FC236}">
                    <a16:creationId xmlns:a16="http://schemas.microsoft.com/office/drawing/2014/main" id="{52F7C56E-D8CE-4B53-8CB3-3D879483F873}"/>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21;p32">
                <a:extLst>
                  <a:ext uri="{FF2B5EF4-FFF2-40B4-BE49-F238E27FC236}">
                    <a16:creationId xmlns:a16="http://schemas.microsoft.com/office/drawing/2014/main" id="{0F09EA9B-6947-4BEC-AF78-DE65E2059628}"/>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22;p32">
                <a:extLst>
                  <a:ext uri="{FF2B5EF4-FFF2-40B4-BE49-F238E27FC236}">
                    <a16:creationId xmlns:a16="http://schemas.microsoft.com/office/drawing/2014/main" id="{F292E04E-5916-48DE-82D1-40B903695A58}"/>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23;p32">
                <a:extLst>
                  <a:ext uri="{FF2B5EF4-FFF2-40B4-BE49-F238E27FC236}">
                    <a16:creationId xmlns:a16="http://schemas.microsoft.com/office/drawing/2014/main" id="{E41093A8-31FD-494D-B3D3-91BC375A16CA}"/>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24;p32">
                <a:extLst>
                  <a:ext uri="{FF2B5EF4-FFF2-40B4-BE49-F238E27FC236}">
                    <a16:creationId xmlns:a16="http://schemas.microsoft.com/office/drawing/2014/main" id="{0BDE128C-D18A-43EF-9330-25F124F5A084}"/>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25;p32">
                <a:extLst>
                  <a:ext uri="{FF2B5EF4-FFF2-40B4-BE49-F238E27FC236}">
                    <a16:creationId xmlns:a16="http://schemas.microsoft.com/office/drawing/2014/main" id="{4F27098F-9AD1-49FC-BAC8-50A1C9765ED4}"/>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26;p32">
                <a:extLst>
                  <a:ext uri="{FF2B5EF4-FFF2-40B4-BE49-F238E27FC236}">
                    <a16:creationId xmlns:a16="http://schemas.microsoft.com/office/drawing/2014/main" id="{A2108340-8B99-44AF-8981-7538DB6745C9}"/>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27;p32">
                <a:extLst>
                  <a:ext uri="{FF2B5EF4-FFF2-40B4-BE49-F238E27FC236}">
                    <a16:creationId xmlns:a16="http://schemas.microsoft.com/office/drawing/2014/main" id="{B941CBDB-CC9F-4A28-9945-C7BB9D72DF1B}"/>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28;p32">
                <a:extLst>
                  <a:ext uri="{FF2B5EF4-FFF2-40B4-BE49-F238E27FC236}">
                    <a16:creationId xmlns:a16="http://schemas.microsoft.com/office/drawing/2014/main" id="{2344EECB-8368-4292-9B4E-D75B19F889EC}"/>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29;p32">
                <a:extLst>
                  <a:ext uri="{FF2B5EF4-FFF2-40B4-BE49-F238E27FC236}">
                    <a16:creationId xmlns:a16="http://schemas.microsoft.com/office/drawing/2014/main" id="{C3FAB896-0FD2-46DC-98C1-370B0326D638}"/>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30;p32">
                <a:extLst>
                  <a:ext uri="{FF2B5EF4-FFF2-40B4-BE49-F238E27FC236}">
                    <a16:creationId xmlns:a16="http://schemas.microsoft.com/office/drawing/2014/main" id="{70B631A7-541D-429E-B0E6-B3E30C31A01D}"/>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31;p32">
                <a:extLst>
                  <a:ext uri="{FF2B5EF4-FFF2-40B4-BE49-F238E27FC236}">
                    <a16:creationId xmlns:a16="http://schemas.microsoft.com/office/drawing/2014/main" id="{0C73F41B-285C-40D9-9EF3-B7256DF65CAA}"/>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32;p32">
                <a:extLst>
                  <a:ext uri="{FF2B5EF4-FFF2-40B4-BE49-F238E27FC236}">
                    <a16:creationId xmlns:a16="http://schemas.microsoft.com/office/drawing/2014/main" id="{F6F46990-07CB-4618-9FF6-C28287C12EDB}"/>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33;p32">
                <a:extLst>
                  <a:ext uri="{FF2B5EF4-FFF2-40B4-BE49-F238E27FC236}">
                    <a16:creationId xmlns:a16="http://schemas.microsoft.com/office/drawing/2014/main" id="{8456B77F-4115-443E-A009-6A02A5BBF81F}"/>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34;p32">
                <a:extLst>
                  <a:ext uri="{FF2B5EF4-FFF2-40B4-BE49-F238E27FC236}">
                    <a16:creationId xmlns:a16="http://schemas.microsoft.com/office/drawing/2014/main" id="{2D610835-36BA-4BC1-8F18-66DD3CC25E2F}"/>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35;p32">
                <a:extLst>
                  <a:ext uri="{FF2B5EF4-FFF2-40B4-BE49-F238E27FC236}">
                    <a16:creationId xmlns:a16="http://schemas.microsoft.com/office/drawing/2014/main" id="{9D351BEB-BF27-46C3-A7FB-29F3695F4CD8}"/>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36;p32">
                <a:extLst>
                  <a:ext uri="{FF2B5EF4-FFF2-40B4-BE49-F238E27FC236}">
                    <a16:creationId xmlns:a16="http://schemas.microsoft.com/office/drawing/2014/main" id="{0B6C1929-9C90-4936-8FE3-BE6EE408EAE3}"/>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37;p32">
                <a:extLst>
                  <a:ext uri="{FF2B5EF4-FFF2-40B4-BE49-F238E27FC236}">
                    <a16:creationId xmlns:a16="http://schemas.microsoft.com/office/drawing/2014/main" id="{3E12975E-F60E-411E-83BE-6FECE5EF17AB}"/>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38;p32">
                <a:extLst>
                  <a:ext uri="{FF2B5EF4-FFF2-40B4-BE49-F238E27FC236}">
                    <a16:creationId xmlns:a16="http://schemas.microsoft.com/office/drawing/2014/main" id="{8E915194-C81F-47E9-B62F-78FCEC784B04}"/>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39;p32">
                <a:extLst>
                  <a:ext uri="{FF2B5EF4-FFF2-40B4-BE49-F238E27FC236}">
                    <a16:creationId xmlns:a16="http://schemas.microsoft.com/office/drawing/2014/main" id="{8C56BD91-5159-4A10-A0B2-1164F773B308}"/>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40;p32">
                <a:extLst>
                  <a:ext uri="{FF2B5EF4-FFF2-40B4-BE49-F238E27FC236}">
                    <a16:creationId xmlns:a16="http://schemas.microsoft.com/office/drawing/2014/main" id="{D3E294B0-15BE-4B5C-8475-CE9263AD17B5}"/>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41;p32">
                <a:extLst>
                  <a:ext uri="{FF2B5EF4-FFF2-40B4-BE49-F238E27FC236}">
                    <a16:creationId xmlns:a16="http://schemas.microsoft.com/office/drawing/2014/main" id="{D3F5C265-A744-4417-8444-210372D97DB6}"/>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42;p32">
                <a:extLst>
                  <a:ext uri="{FF2B5EF4-FFF2-40B4-BE49-F238E27FC236}">
                    <a16:creationId xmlns:a16="http://schemas.microsoft.com/office/drawing/2014/main" id="{F6237DBF-CB54-4F94-AFF5-90330C4FC67D}"/>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43;p32">
                <a:extLst>
                  <a:ext uri="{FF2B5EF4-FFF2-40B4-BE49-F238E27FC236}">
                    <a16:creationId xmlns:a16="http://schemas.microsoft.com/office/drawing/2014/main" id="{D01EA831-F090-4367-B8C0-B378A25F38E1}"/>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44;p32">
                <a:extLst>
                  <a:ext uri="{FF2B5EF4-FFF2-40B4-BE49-F238E27FC236}">
                    <a16:creationId xmlns:a16="http://schemas.microsoft.com/office/drawing/2014/main" id="{B8F00C44-08C1-4C80-90D6-8236C11E6735}"/>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45;p32">
                <a:extLst>
                  <a:ext uri="{FF2B5EF4-FFF2-40B4-BE49-F238E27FC236}">
                    <a16:creationId xmlns:a16="http://schemas.microsoft.com/office/drawing/2014/main" id="{253CE86D-4B79-41DB-B67E-6273B959D7A8}"/>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46;p32">
                <a:extLst>
                  <a:ext uri="{FF2B5EF4-FFF2-40B4-BE49-F238E27FC236}">
                    <a16:creationId xmlns:a16="http://schemas.microsoft.com/office/drawing/2014/main" id="{43E436A0-B929-4AA7-9942-5B62DD25FE8B}"/>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47;p32">
                <a:extLst>
                  <a:ext uri="{FF2B5EF4-FFF2-40B4-BE49-F238E27FC236}">
                    <a16:creationId xmlns:a16="http://schemas.microsoft.com/office/drawing/2014/main" id="{C74F9556-BA61-446D-AB72-70EDD79F1934}"/>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48;p32">
                <a:extLst>
                  <a:ext uri="{FF2B5EF4-FFF2-40B4-BE49-F238E27FC236}">
                    <a16:creationId xmlns:a16="http://schemas.microsoft.com/office/drawing/2014/main" id="{95B9BE40-DE5A-430C-9B05-84F7ECE30B62}"/>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49;p32">
                <a:extLst>
                  <a:ext uri="{FF2B5EF4-FFF2-40B4-BE49-F238E27FC236}">
                    <a16:creationId xmlns:a16="http://schemas.microsoft.com/office/drawing/2014/main" id="{839BDEBE-BC7C-4357-8FD0-D5F2C5DB7063}"/>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50;p32">
                <a:extLst>
                  <a:ext uri="{FF2B5EF4-FFF2-40B4-BE49-F238E27FC236}">
                    <a16:creationId xmlns:a16="http://schemas.microsoft.com/office/drawing/2014/main" id="{5222B51B-90B0-4D54-8084-ACECA66C7B32}"/>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51;p32">
                <a:extLst>
                  <a:ext uri="{FF2B5EF4-FFF2-40B4-BE49-F238E27FC236}">
                    <a16:creationId xmlns:a16="http://schemas.microsoft.com/office/drawing/2014/main" id="{48EAC9D0-13D4-488A-AC67-8F1305A26752}"/>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52;p32">
                <a:extLst>
                  <a:ext uri="{FF2B5EF4-FFF2-40B4-BE49-F238E27FC236}">
                    <a16:creationId xmlns:a16="http://schemas.microsoft.com/office/drawing/2014/main" id="{1E8909B1-6632-42CB-9A8F-CD1F457A8F80}"/>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53;p32">
                <a:extLst>
                  <a:ext uri="{FF2B5EF4-FFF2-40B4-BE49-F238E27FC236}">
                    <a16:creationId xmlns:a16="http://schemas.microsoft.com/office/drawing/2014/main" id="{3FB9E860-8511-4DC6-AF2B-BEE4E3E6F060}"/>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54;p32">
                <a:extLst>
                  <a:ext uri="{FF2B5EF4-FFF2-40B4-BE49-F238E27FC236}">
                    <a16:creationId xmlns:a16="http://schemas.microsoft.com/office/drawing/2014/main" id="{C53293E8-1923-4217-8411-D5AE6D319494}"/>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55;p32">
                <a:extLst>
                  <a:ext uri="{FF2B5EF4-FFF2-40B4-BE49-F238E27FC236}">
                    <a16:creationId xmlns:a16="http://schemas.microsoft.com/office/drawing/2014/main" id="{608006E2-5CB6-45E7-885A-2D13FB42F9B5}"/>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56;p32">
                <a:extLst>
                  <a:ext uri="{FF2B5EF4-FFF2-40B4-BE49-F238E27FC236}">
                    <a16:creationId xmlns:a16="http://schemas.microsoft.com/office/drawing/2014/main" id="{F395A23F-E6C6-4E71-87DE-F90EDD110C3A}"/>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57;p32">
                <a:extLst>
                  <a:ext uri="{FF2B5EF4-FFF2-40B4-BE49-F238E27FC236}">
                    <a16:creationId xmlns:a16="http://schemas.microsoft.com/office/drawing/2014/main" id="{C8C6A2B1-F46F-4D0B-9ECB-432B5AC6320B}"/>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58;p32">
                <a:extLst>
                  <a:ext uri="{FF2B5EF4-FFF2-40B4-BE49-F238E27FC236}">
                    <a16:creationId xmlns:a16="http://schemas.microsoft.com/office/drawing/2014/main" id="{DB99254A-8234-411A-823D-2DA0959CD8C2}"/>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59;p32">
                <a:extLst>
                  <a:ext uri="{FF2B5EF4-FFF2-40B4-BE49-F238E27FC236}">
                    <a16:creationId xmlns:a16="http://schemas.microsoft.com/office/drawing/2014/main" id="{A9A0F940-54C3-4C93-B7E4-34D16C46179F}"/>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60;p32">
                <a:extLst>
                  <a:ext uri="{FF2B5EF4-FFF2-40B4-BE49-F238E27FC236}">
                    <a16:creationId xmlns:a16="http://schemas.microsoft.com/office/drawing/2014/main" id="{29F9B363-E5D7-4944-8644-E2A065170C83}"/>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61;p32">
                <a:extLst>
                  <a:ext uri="{FF2B5EF4-FFF2-40B4-BE49-F238E27FC236}">
                    <a16:creationId xmlns:a16="http://schemas.microsoft.com/office/drawing/2014/main" id="{1B0F0158-C635-4F12-B83F-5E5E24668699}"/>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62;p32">
                <a:extLst>
                  <a:ext uri="{FF2B5EF4-FFF2-40B4-BE49-F238E27FC236}">
                    <a16:creationId xmlns:a16="http://schemas.microsoft.com/office/drawing/2014/main" id="{5F833302-73EA-45FD-B5D9-9796BD4DF95A}"/>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63;p32">
                <a:extLst>
                  <a:ext uri="{FF2B5EF4-FFF2-40B4-BE49-F238E27FC236}">
                    <a16:creationId xmlns:a16="http://schemas.microsoft.com/office/drawing/2014/main" id="{AD438F88-06A6-488C-98CF-19094A575D03}"/>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64;p32">
                <a:extLst>
                  <a:ext uri="{FF2B5EF4-FFF2-40B4-BE49-F238E27FC236}">
                    <a16:creationId xmlns:a16="http://schemas.microsoft.com/office/drawing/2014/main" id="{2DEBF01C-BE5E-4860-9A1B-E98AC205BA34}"/>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65;p32">
                <a:extLst>
                  <a:ext uri="{FF2B5EF4-FFF2-40B4-BE49-F238E27FC236}">
                    <a16:creationId xmlns:a16="http://schemas.microsoft.com/office/drawing/2014/main" id="{EBD4CF21-9B12-4B22-A14B-7368F63DDE07}"/>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66;p32">
                <a:extLst>
                  <a:ext uri="{FF2B5EF4-FFF2-40B4-BE49-F238E27FC236}">
                    <a16:creationId xmlns:a16="http://schemas.microsoft.com/office/drawing/2014/main" id="{85FAADE6-8C88-4BE8-AA65-E5860F95B0BD}"/>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67;p32">
                <a:extLst>
                  <a:ext uri="{FF2B5EF4-FFF2-40B4-BE49-F238E27FC236}">
                    <a16:creationId xmlns:a16="http://schemas.microsoft.com/office/drawing/2014/main" id="{A288A247-8179-47F6-A334-648EE4C61A08}"/>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68;p32">
                <a:extLst>
                  <a:ext uri="{FF2B5EF4-FFF2-40B4-BE49-F238E27FC236}">
                    <a16:creationId xmlns:a16="http://schemas.microsoft.com/office/drawing/2014/main" id="{D12C5A8B-8BA7-4DBA-94A0-05F3E6DD3FEB}"/>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69;p32">
                <a:extLst>
                  <a:ext uri="{FF2B5EF4-FFF2-40B4-BE49-F238E27FC236}">
                    <a16:creationId xmlns:a16="http://schemas.microsoft.com/office/drawing/2014/main" id="{B2E32392-8490-4820-BC5F-DA37AF751D6A}"/>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70;p32">
                <a:extLst>
                  <a:ext uri="{FF2B5EF4-FFF2-40B4-BE49-F238E27FC236}">
                    <a16:creationId xmlns:a16="http://schemas.microsoft.com/office/drawing/2014/main" id="{B77C52F8-EF57-472E-996B-06C35C734F31}"/>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71;p32">
                <a:extLst>
                  <a:ext uri="{FF2B5EF4-FFF2-40B4-BE49-F238E27FC236}">
                    <a16:creationId xmlns:a16="http://schemas.microsoft.com/office/drawing/2014/main" id="{F8AFFFBE-0CC4-4C79-B91B-E9A7BD141E57}"/>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72;p32">
                <a:extLst>
                  <a:ext uri="{FF2B5EF4-FFF2-40B4-BE49-F238E27FC236}">
                    <a16:creationId xmlns:a16="http://schemas.microsoft.com/office/drawing/2014/main" id="{3AF38856-8ACE-43F9-8CDA-7830C0D0C5CA}"/>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73;p32">
                <a:extLst>
                  <a:ext uri="{FF2B5EF4-FFF2-40B4-BE49-F238E27FC236}">
                    <a16:creationId xmlns:a16="http://schemas.microsoft.com/office/drawing/2014/main" id="{476BFAB8-3492-4BA5-BDE4-909CF76BC0B9}"/>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74;p32">
                <a:extLst>
                  <a:ext uri="{FF2B5EF4-FFF2-40B4-BE49-F238E27FC236}">
                    <a16:creationId xmlns:a16="http://schemas.microsoft.com/office/drawing/2014/main" id="{ECEF5A2C-FAAE-4316-93E6-4C5FBA675274}"/>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75;p32">
                <a:extLst>
                  <a:ext uri="{FF2B5EF4-FFF2-40B4-BE49-F238E27FC236}">
                    <a16:creationId xmlns:a16="http://schemas.microsoft.com/office/drawing/2014/main" id="{1330F72F-7781-4A4D-8FA1-B7907DEEAC7E}"/>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76;p32">
                <a:extLst>
                  <a:ext uri="{FF2B5EF4-FFF2-40B4-BE49-F238E27FC236}">
                    <a16:creationId xmlns:a16="http://schemas.microsoft.com/office/drawing/2014/main" id="{7822488E-6CD6-4979-8031-429F1566CB9D}"/>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77;p32">
                <a:extLst>
                  <a:ext uri="{FF2B5EF4-FFF2-40B4-BE49-F238E27FC236}">
                    <a16:creationId xmlns:a16="http://schemas.microsoft.com/office/drawing/2014/main" id="{1E8ACB27-69A8-4A29-B9CC-D81B317341C4}"/>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78;p32">
                <a:extLst>
                  <a:ext uri="{FF2B5EF4-FFF2-40B4-BE49-F238E27FC236}">
                    <a16:creationId xmlns:a16="http://schemas.microsoft.com/office/drawing/2014/main" id="{C6F3D2F4-0DA8-4E7F-A881-F80897E33EFC}"/>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79;p32">
                <a:extLst>
                  <a:ext uri="{FF2B5EF4-FFF2-40B4-BE49-F238E27FC236}">
                    <a16:creationId xmlns:a16="http://schemas.microsoft.com/office/drawing/2014/main" id="{457BFED7-8FF5-48AC-A473-B54AF2746DBD}"/>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80;p32">
                <a:extLst>
                  <a:ext uri="{FF2B5EF4-FFF2-40B4-BE49-F238E27FC236}">
                    <a16:creationId xmlns:a16="http://schemas.microsoft.com/office/drawing/2014/main" id="{36E8E2CA-FFBE-423B-8423-5EEEBE5B61ED}"/>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81;p32">
                <a:extLst>
                  <a:ext uri="{FF2B5EF4-FFF2-40B4-BE49-F238E27FC236}">
                    <a16:creationId xmlns:a16="http://schemas.microsoft.com/office/drawing/2014/main" id="{18D6E45A-BD7C-486B-AFB7-87967ED34707}"/>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82;p32">
                <a:extLst>
                  <a:ext uri="{FF2B5EF4-FFF2-40B4-BE49-F238E27FC236}">
                    <a16:creationId xmlns:a16="http://schemas.microsoft.com/office/drawing/2014/main" id="{BB786D63-FCC4-4C50-9EAA-510388F139A6}"/>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83;p32">
                <a:extLst>
                  <a:ext uri="{FF2B5EF4-FFF2-40B4-BE49-F238E27FC236}">
                    <a16:creationId xmlns:a16="http://schemas.microsoft.com/office/drawing/2014/main" id="{42297EE1-1E56-42B2-9AD2-45860E9FFDF4}"/>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84;p32">
                <a:extLst>
                  <a:ext uri="{FF2B5EF4-FFF2-40B4-BE49-F238E27FC236}">
                    <a16:creationId xmlns:a16="http://schemas.microsoft.com/office/drawing/2014/main" id="{CA6536BD-FB19-4180-B2FB-2E29A822DFD6}"/>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85;p32">
                <a:extLst>
                  <a:ext uri="{FF2B5EF4-FFF2-40B4-BE49-F238E27FC236}">
                    <a16:creationId xmlns:a16="http://schemas.microsoft.com/office/drawing/2014/main" id="{9048A168-56AB-488B-81BD-E132E680A29B}"/>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86;p32">
                <a:extLst>
                  <a:ext uri="{FF2B5EF4-FFF2-40B4-BE49-F238E27FC236}">
                    <a16:creationId xmlns:a16="http://schemas.microsoft.com/office/drawing/2014/main" id="{3F121B8B-D9A7-485E-BADF-C733962069E3}"/>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587;p32">
                <a:extLst>
                  <a:ext uri="{FF2B5EF4-FFF2-40B4-BE49-F238E27FC236}">
                    <a16:creationId xmlns:a16="http://schemas.microsoft.com/office/drawing/2014/main" id="{86730E9E-C562-4C71-9F28-94C2144BBFD3}"/>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588;p32">
                <a:extLst>
                  <a:ext uri="{FF2B5EF4-FFF2-40B4-BE49-F238E27FC236}">
                    <a16:creationId xmlns:a16="http://schemas.microsoft.com/office/drawing/2014/main" id="{00CA2132-2DEB-4B0B-BF90-F350CDE869F3}"/>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89;p32">
                <a:extLst>
                  <a:ext uri="{FF2B5EF4-FFF2-40B4-BE49-F238E27FC236}">
                    <a16:creationId xmlns:a16="http://schemas.microsoft.com/office/drawing/2014/main" id="{A67CDFAF-91A1-4840-B043-AF7EE9F41023}"/>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90;p32">
                <a:extLst>
                  <a:ext uri="{FF2B5EF4-FFF2-40B4-BE49-F238E27FC236}">
                    <a16:creationId xmlns:a16="http://schemas.microsoft.com/office/drawing/2014/main" id="{CBBC3088-779F-43EF-B1D7-BCD3CD11EC02}"/>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591;p32">
                <a:extLst>
                  <a:ext uri="{FF2B5EF4-FFF2-40B4-BE49-F238E27FC236}">
                    <a16:creationId xmlns:a16="http://schemas.microsoft.com/office/drawing/2014/main" id="{8C9D8575-D466-475E-9C66-65A03D1E41DB}"/>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92;p32">
                <a:extLst>
                  <a:ext uri="{FF2B5EF4-FFF2-40B4-BE49-F238E27FC236}">
                    <a16:creationId xmlns:a16="http://schemas.microsoft.com/office/drawing/2014/main" id="{89FF9C0C-8724-41D5-B030-592C49645CBB}"/>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93;p32">
                <a:extLst>
                  <a:ext uri="{FF2B5EF4-FFF2-40B4-BE49-F238E27FC236}">
                    <a16:creationId xmlns:a16="http://schemas.microsoft.com/office/drawing/2014/main" id="{2C4E1781-9687-4A7C-83E5-C1EEE215EDA6}"/>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594;p32">
                <a:extLst>
                  <a:ext uri="{FF2B5EF4-FFF2-40B4-BE49-F238E27FC236}">
                    <a16:creationId xmlns:a16="http://schemas.microsoft.com/office/drawing/2014/main" id="{673E2D33-5679-4988-9D15-631785D8BE87}"/>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595;p32">
                <a:extLst>
                  <a:ext uri="{FF2B5EF4-FFF2-40B4-BE49-F238E27FC236}">
                    <a16:creationId xmlns:a16="http://schemas.microsoft.com/office/drawing/2014/main" id="{F546AA42-1B22-4AAD-B3C6-FFBFC57E439D}"/>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596;p32">
                <a:extLst>
                  <a:ext uri="{FF2B5EF4-FFF2-40B4-BE49-F238E27FC236}">
                    <a16:creationId xmlns:a16="http://schemas.microsoft.com/office/drawing/2014/main" id="{366564C3-7CA7-44B4-92D8-D7E7DB9B3A0B}"/>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597;p32">
                <a:extLst>
                  <a:ext uri="{FF2B5EF4-FFF2-40B4-BE49-F238E27FC236}">
                    <a16:creationId xmlns:a16="http://schemas.microsoft.com/office/drawing/2014/main" id="{614D5B92-BE17-47A0-8B08-0DEAD44DD19B}"/>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598;p32">
                <a:extLst>
                  <a:ext uri="{FF2B5EF4-FFF2-40B4-BE49-F238E27FC236}">
                    <a16:creationId xmlns:a16="http://schemas.microsoft.com/office/drawing/2014/main" id="{C5169028-4CF9-4850-A161-70A806AB9A57}"/>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599;p32">
                <a:extLst>
                  <a:ext uri="{FF2B5EF4-FFF2-40B4-BE49-F238E27FC236}">
                    <a16:creationId xmlns:a16="http://schemas.microsoft.com/office/drawing/2014/main" id="{F2163152-BBF4-461D-AAD0-BF0665354606}"/>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00;p32">
                <a:extLst>
                  <a:ext uri="{FF2B5EF4-FFF2-40B4-BE49-F238E27FC236}">
                    <a16:creationId xmlns:a16="http://schemas.microsoft.com/office/drawing/2014/main" id="{ECF2F11A-104C-4F60-9F84-BF1A840052B2}"/>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01;p32">
                <a:extLst>
                  <a:ext uri="{FF2B5EF4-FFF2-40B4-BE49-F238E27FC236}">
                    <a16:creationId xmlns:a16="http://schemas.microsoft.com/office/drawing/2014/main" id="{F6F638BD-2C08-469C-97C3-8372019C0837}"/>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02;p32">
                <a:extLst>
                  <a:ext uri="{FF2B5EF4-FFF2-40B4-BE49-F238E27FC236}">
                    <a16:creationId xmlns:a16="http://schemas.microsoft.com/office/drawing/2014/main" id="{626B2725-8FD4-4B7B-A2B1-65253B7157B0}"/>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03;p32">
                <a:extLst>
                  <a:ext uri="{FF2B5EF4-FFF2-40B4-BE49-F238E27FC236}">
                    <a16:creationId xmlns:a16="http://schemas.microsoft.com/office/drawing/2014/main" id="{7F3EE5B3-5BD4-46A1-864C-399ADBCFFEEF}"/>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04;p32">
                <a:extLst>
                  <a:ext uri="{FF2B5EF4-FFF2-40B4-BE49-F238E27FC236}">
                    <a16:creationId xmlns:a16="http://schemas.microsoft.com/office/drawing/2014/main" id="{16B21321-8A86-4DB3-9E90-1C09062E0FDB}"/>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05;p32">
                <a:extLst>
                  <a:ext uri="{FF2B5EF4-FFF2-40B4-BE49-F238E27FC236}">
                    <a16:creationId xmlns:a16="http://schemas.microsoft.com/office/drawing/2014/main" id="{7908AB97-C016-4017-BCC8-1C86EF7217F2}"/>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06;p32">
                <a:extLst>
                  <a:ext uri="{FF2B5EF4-FFF2-40B4-BE49-F238E27FC236}">
                    <a16:creationId xmlns:a16="http://schemas.microsoft.com/office/drawing/2014/main" id="{1011756F-79AF-4014-81E6-4E0C842F090E}"/>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07;p32">
                <a:extLst>
                  <a:ext uri="{FF2B5EF4-FFF2-40B4-BE49-F238E27FC236}">
                    <a16:creationId xmlns:a16="http://schemas.microsoft.com/office/drawing/2014/main" id="{2EE62A01-A792-4CB4-A5D6-2F0493B3A82D}"/>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08;p32">
                <a:extLst>
                  <a:ext uri="{FF2B5EF4-FFF2-40B4-BE49-F238E27FC236}">
                    <a16:creationId xmlns:a16="http://schemas.microsoft.com/office/drawing/2014/main" id="{1959769E-E1AE-4F85-A0F6-09997DDDBBE7}"/>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09;p32">
                <a:extLst>
                  <a:ext uri="{FF2B5EF4-FFF2-40B4-BE49-F238E27FC236}">
                    <a16:creationId xmlns:a16="http://schemas.microsoft.com/office/drawing/2014/main" id="{69FA00D4-ACA4-4B8C-A214-A76111C16662}"/>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10;p32">
                <a:extLst>
                  <a:ext uri="{FF2B5EF4-FFF2-40B4-BE49-F238E27FC236}">
                    <a16:creationId xmlns:a16="http://schemas.microsoft.com/office/drawing/2014/main" id="{E1E69596-F4D9-44FE-84A5-7AA1962D04DF}"/>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11;p32">
                <a:extLst>
                  <a:ext uri="{FF2B5EF4-FFF2-40B4-BE49-F238E27FC236}">
                    <a16:creationId xmlns:a16="http://schemas.microsoft.com/office/drawing/2014/main" id="{697DC570-EC72-4326-BAA5-3C700AE31082}"/>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12;p32">
                <a:extLst>
                  <a:ext uri="{FF2B5EF4-FFF2-40B4-BE49-F238E27FC236}">
                    <a16:creationId xmlns:a16="http://schemas.microsoft.com/office/drawing/2014/main" id="{8F542C83-1141-42FD-BC5A-87F32904CDB5}"/>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13;p32">
                <a:extLst>
                  <a:ext uri="{FF2B5EF4-FFF2-40B4-BE49-F238E27FC236}">
                    <a16:creationId xmlns:a16="http://schemas.microsoft.com/office/drawing/2014/main" id="{6712E369-CE1D-4CB5-9CF6-C4B3075A9D33}"/>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14;p32">
                <a:extLst>
                  <a:ext uri="{FF2B5EF4-FFF2-40B4-BE49-F238E27FC236}">
                    <a16:creationId xmlns:a16="http://schemas.microsoft.com/office/drawing/2014/main" id="{B82DA0E3-4C08-48F0-BB46-F0D7CB05EFAD}"/>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15;p32">
                <a:extLst>
                  <a:ext uri="{FF2B5EF4-FFF2-40B4-BE49-F238E27FC236}">
                    <a16:creationId xmlns:a16="http://schemas.microsoft.com/office/drawing/2014/main" id="{D1C28496-14D9-4269-8030-A8A5BDA0D98B}"/>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16;p32">
                <a:extLst>
                  <a:ext uri="{FF2B5EF4-FFF2-40B4-BE49-F238E27FC236}">
                    <a16:creationId xmlns:a16="http://schemas.microsoft.com/office/drawing/2014/main" id="{F9B14B10-09E1-4CB8-80FF-45E15F96CD5E}"/>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17;p32">
                <a:extLst>
                  <a:ext uri="{FF2B5EF4-FFF2-40B4-BE49-F238E27FC236}">
                    <a16:creationId xmlns:a16="http://schemas.microsoft.com/office/drawing/2014/main" id="{345F9BF2-0FF7-43E5-ABE7-EAC7DD8925A8}"/>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18;p32">
                <a:extLst>
                  <a:ext uri="{FF2B5EF4-FFF2-40B4-BE49-F238E27FC236}">
                    <a16:creationId xmlns:a16="http://schemas.microsoft.com/office/drawing/2014/main" id="{407CE3D3-98C0-4817-9E48-DC1FD4884753}"/>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19;p32">
                <a:extLst>
                  <a:ext uri="{FF2B5EF4-FFF2-40B4-BE49-F238E27FC236}">
                    <a16:creationId xmlns:a16="http://schemas.microsoft.com/office/drawing/2014/main" id="{3C2E6077-4A21-418A-9033-3A1F98DC5FB2}"/>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20;p32">
                <a:extLst>
                  <a:ext uri="{FF2B5EF4-FFF2-40B4-BE49-F238E27FC236}">
                    <a16:creationId xmlns:a16="http://schemas.microsoft.com/office/drawing/2014/main" id="{CC45D92C-2552-44F1-8426-1A40433C9DE2}"/>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21;p32">
                <a:extLst>
                  <a:ext uri="{FF2B5EF4-FFF2-40B4-BE49-F238E27FC236}">
                    <a16:creationId xmlns:a16="http://schemas.microsoft.com/office/drawing/2014/main" id="{FD1BFA1A-3210-4EAE-A860-87BF02A7202E}"/>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22;p32">
                <a:extLst>
                  <a:ext uri="{FF2B5EF4-FFF2-40B4-BE49-F238E27FC236}">
                    <a16:creationId xmlns:a16="http://schemas.microsoft.com/office/drawing/2014/main" id="{A1C8DBBF-D137-4193-8080-C113967DDB6D}"/>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23;p32">
                <a:extLst>
                  <a:ext uri="{FF2B5EF4-FFF2-40B4-BE49-F238E27FC236}">
                    <a16:creationId xmlns:a16="http://schemas.microsoft.com/office/drawing/2014/main" id="{FEDD2A94-F44E-4C5A-BC3A-D9822B91543D}"/>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24;p32">
                <a:extLst>
                  <a:ext uri="{FF2B5EF4-FFF2-40B4-BE49-F238E27FC236}">
                    <a16:creationId xmlns:a16="http://schemas.microsoft.com/office/drawing/2014/main" id="{5613ECF2-8F62-4174-BB3E-C969DF1C165C}"/>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25;p32">
                <a:extLst>
                  <a:ext uri="{FF2B5EF4-FFF2-40B4-BE49-F238E27FC236}">
                    <a16:creationId xmlns:a16="http://schemas.microsoft.com/office/drawing/2014/main" id="{4673A4A4-4244-4383-87DF-C610C19D5767}"/>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26;p32">
                <a:extLst>
                  <a:ext uri="{FF2B5EF4-FFF2-40B4-BE49-F238E27FC236}">
                    <a16:creationId xmlns:a16="http://schemas.microsoft.com/office/drawing/2014/main" id="{F20D493A-B03C-4A23-B4C7-D84E3389E11D}"/>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27;p32">
                <a:extLst>
                  <a:ext uri="{FF2B5EF4-FFF2-40B4-BE49-F238E27FC236}">
                    <a16:creationId xmlns:a16="http://schemas.microsoft.com/office/drawing/2014/main" id="{EF2C9D2C-10CE-497B-9960-78C00380F327}"/>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28;p32">
                <a:extLst>
                  <a:ext uri="{FF2B5EF4-FFF2-40B4-BE49-F238E27FC236}">
                    <a16:creationId xmlns:a16="http://schemas.microsoft.com/office/drawing/2014/main" id="{36295067-1208-49BD-B664-41B4F0DD629F}"/>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29;p32">
                <a:extLst>
                  <a:ext uri="{FF2B5EF4-FFF2-40B4-BE49-F238E27FC236}">
                    <a16:creationId xmlns:a16="http://schemas.microsoft.com/office/drawing/2014/main" id="{088AC88E-186E-49FF-8F5A-260DA7E06FE4}"/>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30;p32">
                <a:extLst>
                  <a:ext uri="{FF2B5EF4-FFF2-40B4-BE49-F238E27FC236}">
                    <a16:creationId xmlns:a16="http://schemas.microsoft.com/office/drawing/2014/main" id="{C16EB795-1EC9-4485-9B9C-F5857F2CEBE1}"/>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31;p32">
                <a:extLst>
                  <a:ext uri="{FF2B5EF4-FFF2-40B4-BE49-F238E27FC236}">
                    <a16:creationId xmlns:a16="http://schemas.microsoft.com/office/drawing/2014/main" id="{6ABD6A06-260D-438D-8717-FC687B4C3F52}"/>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32;p32">
                <a:extLst>
                  <a:ext uri="{FF2B5EF4-FFF2-40B4-BE49-F238E27FC236}">
                    <a16:creationId xmlns:a16="http://schemas.microsoft.com/office/drawing/2014/main" id="{2D091E22-325F-4E9A-A6B8-CCE18EE082F6}"/>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8" name="Google Shape;636;p32">
              <a:extLst>
                <a:ext uri="{FF2B5EF4-FFF2-40B4-BE49-F238E27FC236}">
                  <a16:creationId xmlns:a16="http://schemas.microsoft.com/office/drawing/2014/main" id="{6DB5412C-0C94-4DEB-A6F5-44B7DF436093}"/>
                </a:ext>
              </a:extLst>
            </p:cNvPr>
            <p:cNvCxnSpPr>
              <a:cxnSpLocks/>
            </p:cNvCxnSpPr>
            <p:nvPr/>
          </p:nvCxnSpPr>
          <p:spPr>
            <a:xfrm flipH="1">
              <a:off x="6427216" y="2632629"/>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239" name="Google Shape;637;p32">
              <a:extLst>
                <a:ext uri="{FF2B5EF4-FFF2-40B4-BE49-F238E27FC236}">
                  <a16:creationId xmlns:a16="http://schemas.microsoft.com/office/drawing/2014/main" id="{A36508B2-482F-4333-B664-985703BD7DA6}"/>
                </a:ext>
              </a:extLst>
            </p:cNvPr>
            <p:cNvCxnSpPr>
              <a:cxnSpLocks/>
            </p:cNvCxnSpPr>
            <p:nvPr/>
          </p:nvCxnSpPr>
          <p:spPr>
            <a:xfrm rot="10800000">
              <a:off x="5844916" y="3787254"/>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240" name="Google Shape;638;p32">
              <a:extLst>
                <a:ext uri="{FF2B5EF4-FFF2-40B4-BE49-F238E27FC236}">
                  <a16:creationId xmlns:a16="http://schemas.microsoft.com/office/drawing/2014/main" id="{D860AA70-8425-4286-A53D-3226EE86BE75}"/>
                </a:ext>
              </a:extLst>
            </p:cNvPr>
            <p:cNvCxnSpPr>
              <a:cxnSpLocks/>
            </p:cNvCxnSpPr>
            <p:nvPr/>
          </p:nvCxnSpPr>
          <p:spPr>
            <a:xfrm>
              <a:off x="4323867" y="3272991"/>
              <a:ext cx="841800" cy="0"/>
            </a:xfrm>
            <a:prstGeom prst="straightConnector1">
              <a:avLst/>
            </a:prstGeom>
            <a:noFill/>
            <a:ln w="19050" cap="flat" cmpd="sng">
              <a:solidFill>
                <a:schemeClr val="lt2"/>
              </a:solidFill>
              <a:prstDash val="solid"/>
              <a:round/>
              <a:headEnd type="oval" w="med" len="med"/>
              <a:tailEnd type="none" w="med" len="med"/>
            </a:ln>
          </p:spPr>
        </p:cxnSp>
      </p:grpSp>
      <p:sp>
        <p:nvSpPr>
          <p:cNvPr id="697" name="Google Shape;633;p32">
            <a:extLst>
              <a:ext uri="{FF2B5EF4-FFF2-40B4-BE49-F238E27FC236}">
                <a16:creationId xmlns:a16="http://schemas.microsoft.com/office/drawing/2014/main" id="{72A9D638-2573-43E4-A9F4-3A84A3307BE6}"/>
              </a:ext>
            </a:extLst>
          </p:cNvPr>
          <p:cNvSpPr txBox="1">
            <a:spLocks/>
          </p:cNvSpPr>
          <p:nvPr/>
        </p:nvSpPr>
        <p:spPr>
          <a:xfrm>
            <a:off x="4299540" y="3427113"/>
            <a:ext cx="2663362" cy="760134"/>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800" kern="0" dirty="0"/>
              <a:t>Data Used to Train the Deep Learning Models</a:t>
            </a:r>
          </a:p>
        </p:txBody>
      </p:sp>
      <p:sp>
        <p:nvSpPr>
          <p:cNvPr id="698" name="Google Shape;639;p32">
            <a:extLst>
              <a:ext uri="{FF2B5EF4-FFF2-40B4-BE49-F238E27FC236}">
                <a16:creationId xmlns:a16="http://schemas.microsoft.com/office/drawing/2014/main" id="{5811D374-02D9-4FE2-AE29-683FF9B92846}"/>
              </a:ext>
            </a:extLst>
          </p:cNvPr>
          <p:cNvSpPr txBox="1">
            <a:spLocks/>
          </p:cNvSpPr>
          <p:nvPr/>
        </p:nvSpPr>
        <p:spPr>
          <a:xfrm>
            <a:off x="5120710" y="2896655"/>
            <a:ext cx="1635845" cy="610721"/>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spcAft>
                <a:spcPts val="1600"/>
              </a:spcAft>
              <a:buFont typeface="Fira Sans Condensed Light"/>
              <a:buNone/>
            </a:pPr>
            <a:r>
              <a:rPr lang="en-SG" sz="2800" b="1" kern="0" dirty="0">
                <a:latin typeface="Rajdhani"/>
                <a:ea typeface="Rajdhani"/>
                <a:cs typeface="Rajdhani"/>
                <a:sym typeface="Rajdhani"/>
              </a:rPr>
              <a:t>DATA</a:t>
            </a:r>
          </a:p>
        </p:txBody>
      </p:sp>
      <p:pic>
        <p:nvPicPr>
          <p:cNvPr id="699" name="Graphic 698" descr="Statistics with solid fill">
            <a:extLst>
              <a:ext uri="{FF2B5EF4-FFF2-40B4-BE49-F238E27FC236}">
                <a16:creationId xmlns:a16="http://schemas.microsoft.com/office/drawing/2014/main" id="{25031DAF-07E6-4590-A4AC-5D31A655B1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9710" y="1946001"/>
            <a:ext cx="1392853" cy="1392853"/>
          </a:xfrm>
          <a:prstGeom prst="rect">
            <a:avLst/>
          </a:prstGeom>
        </p:spPr>
      </p:pic>
      <p:sp>
        <p:nvSpPr>
          <p:cNvPr id="3" name="TextBox 2">
            <a:extLst>
              <a:ext uri="{FF2B5EF4-FFF2-40B4-BE49-F238E27FC236}">
                <a16:creationId xmlns:a16="http://schemas.microsoft.com/office/drawing/2014/main" id="{2FB3C58A-996E-4327-9B16-35A28D7E24E7}"/>
              </a:ext>
            </a:extLst>
          </p:cNvPr>
          <p:cNvSpPr txBox="1"/>
          <p:nvPr/>
        </p:nvSpPr>
        <p:spPr>
          <a:xfrm>
            <a:off x="2998296" y="3593470"/>
            <a:ext cx="529129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solidFill>
              </a:rPr>
              <a:t>Daily Stock Data obtained from Yahoo Finance</a:t>
            </a:r>
          </a:p>
          <a:p>
            <a:pPr marL="285750" indent="-285750">
              <a:buFont typeface="Arial" panose="020B0604020202020204" pitchFamily="34" charset="0"/>
              <a:buChar char="•"/>
            </a:pPr>
            <a:r>
              <a:rPr lang="en-US" sz="1400" dirty="0">
                <a:solidFill>
                  <a:schemeClr val="tx2"/>
                </a:solidFill>
              </a:rPr>
              <a:t>Other Stock Technical Indicators derived using TA-Lib library</a:t>
            </a:r>
          </a:p>
          <a:p>
            <a:pPr marL="285750" indent="-285750">
              <a:buFont typeface="Arial" panose="020B0604020202020204" pitchFamily="34" charset="0"/>
              <a:buChar char="•"/>
            </a:pPr>
            <a:r>
              <a:rPr lang="en-US" sz="1400" dirty="0">
                <a:solidFill>
                  <a:schemeClr val="tx2"/>
                </a:solidFill>
              </a:rPr>
              <a:t> WILLR%, Closing Price, EMA, and OBV used as data features</a:t>
            </a:r>
            <a:endParaRPr lang="en-SG" sz="1400" dirty="0">
              <a:solidFill>
                <a:schemeClr val="tx2"/>
              </a:solidFill>
            </a:endParaRPr>
          </a:p>
        </p:txBody>
      </p:sp>
    </p:spTree>
    <p:extLst>
      <p:ext uri="{BB962C8B-B14F-4D97-AF65-F5344CB8AC3E}">
        <p14:creationId xmlns:p14="http://schemas.microsoft.com/office/powerpoint/2010/main" val="920266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7"/>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960000" y="328893"/>
            <a:ext cx="10272000" cy="763600"/>
          </a:xfrm>
          <a:prstGeom prst="rect">
            <a:avLst/>
          </a:prstGeom>
        </p:spPr>
        <p:txBody>
          <a:bodyPr spcFirstLastPara="1" wrap="square" lIns="121900" tIns="121900" rIns="121900" bIns="121900" anchor="t" anchorCtr="0">
            <a:noAutofit/>
          </a:bodyPr>
          <a:lstStyle/>
          <a:p>
            <a:r>
              <a:rPr lang="en" dirty="0"/>
              <a:t>Experimental Set Up</a:t>
            </a:r>
            <a:endParaRPr dirty="0"/>
          </a:p>
        </p:txBody>
      </p:sp>
      <p:grpSp>
        <p:nvGrpSpPr>
          <p:cNvPr id="2" name="Group 1">
            <a:extLst>
              <a:ext uri="{FF2B5EF4-FFF2-40B4-BE49-F238E27FC236}">
                <a16:creationId xmlns:a16="http://schemas.microsoft.com/office/drawing/2014/main" id="{D9F5E1A4-078C-4D8B-A890-8FAE8B1B1354}"/>
              </a:ext>
            </a:extLst>
          </p:cNvPr>
          <p:cNvGrpSpPr/>
          <p:nvPr/>
        </p:nvGrpSpPr>
        <p:grpSpPr>
          <a:xfrm>
            <a:off x="3786943" y="2269959"/>
            <a:ext cx="4618114" cy="2956033"/>
            <a:chOff x="4323867" y="2487837"/>
            <a:chExt cx="3005749" cy="2090466"/>
          </a:xfrm>
        </p:grpSpPr>
        <p:grpSp>
          <p:nvGrpSpPr>
            <p:cNvPr id="303" name="Google Shape;407;p32">
              <a:extLst>
                <a:ext uri="{FF2B5EF4-FFF2-40B4-BE49-F238E27FC236}">
                  <a16:creationId xmlns:a16="http://schemas.microsoft.com/office/drawing/2014/main" id="{15291D40-0B23-4D31-8972-DE97CF1ADEAE}"/>
                </a:ext>
              </a:extLst>
            </p:cNvPr>
            <p:cNvGrpSpPr/>
            <p:nvPr/>
          </p:nvGrpSpPr>
          <p:grpSpPr>
            <a:xfrm>
              <a:off x="4721537" y="2487837"/>
              <a:ext cx="2210395" cy="2090466"/>
              <a:chOff x="1040275" y="238125"/>
              <a:chExt cx="5538450" cy="5237950"/>
            </a:xfrm>
          </p:grpSpPr>
          <p:sp>
            <p:nvSpPr>
              <p:cNvPr id="304" name="Google Shape;408;p32">
                <a:extLst>
                  <a:ext uri="{FF2B5EF4-FFF2-40B4-BE49-F238E27FC236}">
                    <a16:creationId xmlns:a16="http://schemas.microsoft.com/office/drawing/2014/main" id="{D604A007-D39D-4B73-834F-A92A35C360AB}"/>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9;p32">
                <a:extLst>
                  <a:ext uri="{FF2B5EF4-FFF2-40B4-BE49-F238E27FC236}">
                    <a16:creationId xmlns:a16="http://schemas.microsoft.com/office/drawing/2014/main" id="{6D329D76-3720-45EF-950C-260F528E3FCD}"/>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10;p32">
                <a:extLst>
                  <a:ext uri="{FF2B5EF4-FFF2-40B4-BE49-F238E27FC236}">
                    <a16:creationId xmlns:a16="http://schemas.microsoft.com/office/drawing/2014/main" id="{5A39F2AD-9697-4D57-ADF8-8B75A54B1D31}"/>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11;p32">
                <a:extLst>
                  <a:ext uri="{FF2B5EF4-FFF2-40B4-BE49-F238E27FC236}">
                    <a16:creationId xmlns:a16="http://schemas.microsoft.com/office/drawing/2014/main" id="{E0A7FBA1-665D-413E-8D92-8012E281CBDA}"/>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12;p32">
                <a:extLst>
                  <a:ext uri="{FF2B5EF4-FFF2-40B4-BE49-F238E27FC236}">
                    <a16:creationId xmlns:a16="http://schemas.microsoft.com/office/drawing/2014/main" id="{29D1BB98-F3ED-4A6C-9B5B-34518D0C524F}"/>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13;p32">
                <a:extLst>
                  <a:ext uri="{FF2B5EF4-FFF2-40B4-BE49-F238E27FC236}">
                    <a16:creationId xmlns:a16="http://schemas.microsoft.com/office/drawing/2014/main" id="{8CB92C7A-A4DD-495D-80EC-DF9EE01A054D}"/>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14;p32">
                <a:extLst>
                  <a:ext uri="{FF2B5EF4-FFF2-40B4-BE49-F238E27FC236}">
                    <a16:creationId xmlns:a16="http://schemas.microsoft.com/office/drawing/2014/main" id="{02B82E01-CEF8-458E-B3F6-0030CADACB3D}"/>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15;p32">
                <a:extLst>
                  <a:ext uri="{FF2B5EF4-FFF2-40B4-BE49-F238E27FC236}">
                    <a16:creationId xmlns:a16="http://schemas.microsoft.com/office/drawing/2014/main" id="{CCBA51E0-BF03-407F-90F4-B9319660AFBC}"/>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16;p32">
                <a:extLst>
                  <a:ext uri="{FF2B5EF4-FFF2-40B4-BE49-F238E27FC236}">
                    <a16:creationId xmlns:a16="http://schemas.microsoft.com/office/drawing/2014/main" id="{3B268C79-8665-470E-A1E1-70FBF96A5824}"/>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17;p32">
                <a:extLst>
                  <a:ext uri="{FF2B5EF4-FFF2-40B4-BE49-F238E27FC236}">
                    <a16:creationId xmlns:a16="http://schemas.microsoft.com/office/drawing/2014/main" id="{7204BDDC-7489-4EE3-9D2C-10C62C67D9B3}"/>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18;p32">
                <a:extLst>
                  <a:ext uri="{FF2B5EF4-FFF2-40B4-BE49-F238E27FC236}">
                    <a16:creationId xmlns:a16="http://schemas.microsoft.com/office/drawing/2014/main" id="{3DA53283-2894-48D2-8CB0-679FBCC5921C}"/>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19;p32">
                <a:extLst>
                  <a:ext uri="{FF2B5EF4-FFF2-40B4-BE49-F238E27FC236}">
                    <a16:creationId xmlns:a16="http://schemas.microsoft.com/office/drawing/2014/main" id="{494E8427-134D-4888-AB59-BC9A57CD0932}"/>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0;p32">
                <a:extLst>
                  <a:ext uri="{FF2B5EF4-FFF2-40B4-BE49-F238E27FC236}">
                    <a16:creationId xmlns:a16="http://schemas.microsoft.com/office/drawing/2014/main" id="{1B53BC2F-339B-48B2-8F9F-D5C54A0A61A4}"/>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1;p32">
                <a:extLst>
                  <a:ext uri="{FF2B5EF4-FFF2-40B4-BE49-F238E27FC236}">
                    <a16:creationId xmlns:a16="http://schemas.microsoft.com/office/drawing/2014/main" id="{73CF5703-7C19-4602-8777-E100F57A5C43}"/>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2;p32">
                <a:extLst>
                  <a:ext uri="{FF2B5EF4-FFF2-40B4-BE49-F238E27FC236}">
                    <a16:creationId xmlns:a16="http://schemas.microsoft.com/office/drawing/2014/main" id="{505357A4-DECB-46E0-99E1-50A1CA8CB31C}"/>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3;p32">
                <a:extLst>
                  <a:ext uri="{FF2B5EF4-FFF2-40B4-BE49-F238E27FC236}">
                    <a16:creationId xmlns:a16="http://schemas.microsoft.com/office/drawing/2014/main" id="{0C42B621-C2EC-46C3-B621-3335743938FF}"/>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4;p32">
                <a:extLst>
                  <a:ext uri="{FF2B5EF4-FFF2-40B4-BE49-F238E27FC236}">
                    <a16:creationId xmlns:a16="http://schemas.microsoft.com/office/drawing/2014/main" id="{2D8D3808-1A92-4E4C-858F-66AF9D6E92AB}"/>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5;p32">
                <a:extLst>
                  <a:ext uri="{FF2B5EF4-FFF2-40B4-BE49-F238E27FC236}">
                    <a16:creationId xmlns:a16="http://schemas.microsoft.com/office/drawing/2014/main" id="{82BC15F3-8581-4D72-BC97-D7B4642A2B93}"/>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6;p32">
                <a:extLst>
                  <a:ext uri="{FF2B5EF4-FFF2-40B4-BE49-F238E27FC236}">
                    <a16:creationId xmlns:a16="http://schemas.microsoft.com/office/drawing/2014/main" id="{1BBF2CF4-33B7-4487-8BF9-4BE3264A387F}"/>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p32">
                <a:extLst>
                  <a:ext uri="{FF2B5EF4-FFF2-40B4-BE49-F238E27FC236}">
                    <a16:creationId xmlns:a16="http://schemas.microsoft.com/office/drawing/2014/main" id="{2A738B99-1A1C-440D-9BCE-1E4D2F2A06C8}"/>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8;p32">
                <a:extLst>
                  <a:ext uri="{FF2B5EF4-FFF2-40B4-BE49-F238E27FC236}">
                    <a16:creationId xmlns:a16="http://schemas.microsoft.com/office/drawing/2014/main" id="{C7AA3ABA-8B9D-4800-82F2-69EE3230D36E}"/>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9;p32">
                <a:extLst>
                  <a:ext uri="{FF2B5EF4-FFF2-40B4-BE49-F238E27FC236}">
                    <a16:creationId xmlns:a16="http://schemas.microsoft.com/office/drawing/2014/main" id="{34E71303-5931-4908-A671-8E56F4714CDC}"/>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30;p32">
                <a:extLst>
                  <a:ext uri="{FF2B5EF4-FFF2-40B4-BE49-F238E27FC236}">
                    <a16:creationId xmlns:a16="http://schemas.microsoft.com/office/drawing/2014/main" id="{FFEEFFB3-4A86-4790-AB49-15446EC178B5}"/>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31;p32">
                <a:extLst>
                  <a:ext uri="{FF2B5EF4-FFF2-40B4-BE49-F238E27FC236}">
                    <a16:creationId xmlns:a16="http://schemas.microsoft.com/office/drawing/2014/main" id="{D21B7B74-46C0-4475-9738-31A4B84331ED}"/>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32;p32">
                <a:extLst>
                  <a:ext uri="{FF2B5EF4-FFF2-40B4-BE49-F238E27FC236}">
                    <a16:creationId xmlns:a16="http://schemas.microsoft.com/office/drawing/2014/main" id="{101B1321-14EC-474F-A470-F7220D2667A7}"/>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33;p32">
                <a:extLst>
                  <a:ext uri="{FF2B5EF4-FFF2-40B4-BE49-F238E27FC236}">
                    <a16:creationId xmlns:a16="http://schemas.microsoft.com/office/drawing/2014/main" id="{1CF7AAB8-C449-43A8-8827-891E7A94260A}"/>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34;p32">
                <a:extLst>
                  <a:ext uri="{FF2B5EF4-FFF2-40B4-BE49-F238E27FC236}">
                    <a16:creationId xmlns:a16="http://schemas.microsoft.com/office/drawing/2014/main" id="{8DF52AAB-0478-4A3E-960C-E963D68F067E}"/>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35;p32">
                <a:extLst>
                  <a:ext uri="{FF2B5EF4-FFF2-40B4-BE49-F238E27FC236}">
                    <a16:creationId xmlns:a16="http://schemas.microsoft.com/office/drawing/2014/main" id="{BB3E232F-39AA-4C39-834F-75B01A38DFB9}"/>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36;p32">
                <a:extLst>
                  <a:ext uri="{FF2B5EF4-FFF2-40B4-BE49-F238E27FC236}">
                    <a16:creationId xmlns:a16="http://schemas.microsoft.com/office/drawing/2014/main" id="{D599044E-C4EB-4B62-B39B-2AF6DC3CAF9B}"/>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37;p32">
                <a:extLst>
                  <a:ext uri="{FF2B5EF4-FFF2-40B4-BE49-F238E27FC236}">
                    <a16:creationId xmlns:a16="http://schemas.microsoft.com/office/drawing/2014/main" id="{B9778050-97AF-4908-87A5-60B9F8314939}"/>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38;p32">
                <a:extLst>
                  <a:ext uri="{FF2B5EF4-FFF2-40B4-BE49-F238E27FC236}">
                    <a16:creationId xmlns:a16="http://schemas.microsoft.com/office/drawing/2014/main" id="{83E03F4C-8EE7-4FB3-8459-87D795D248C1}"/>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39;p32">
                <a:extLst>
                  <a:ext uri="{FF2B5EF4-FFF2-40B4-BE49-F238E27FC236}">
                    <a16:creationId xmlns:a16="http://schemas.microsoft.com/office/drawing/2014/main" id="{5F0B9A44-04CC-4874-BA5B-297831C4643E}"/>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40;p32">
                <a:extLst>
                  <a:ext uri="{FF2B5EF4-FFF2-40B4-BE49-F238E27FC236}">
                    <a16:creationId xmlns:a16="http://schemas.microsoft.com/office/drawing/2014/main" id="{82B85893-83D4-4685-9554-48635BC27512}"/>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41;p32">
                <a:extLst>
                  <a:ext uri="{FF2B5EF4-FFF2-40B4-BE49-F238E27FC236}">
                    <a16:creationId xmlns:a16="http://schemas.microsoft.com/office/drawing/2014/main" id="{5F9A583C-0E30-4BAF-B7D2-868C31CEE469}"/>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42;p32">
                <a:extLst>
                  <a:ext uri="{FF2B5EF4-FFF2-40B4-BE49-F238E27FC236}">
                    <a16:creationId xmlns:a16="http://schemas.microsoft.com/office/drawing/2014/main" id="{D46B98C3-18F8-47F0-BB3D-3F0C76CC52A5}"/>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43;p32">
                <a:extLst>
                  <a:ext uri="{FF2B5EF4-FFF2-40B4-BE49-F238E27FC236}">
                    <a16:creationId xmlns:a16="http://schemas.microsoft.com/office/drawing/2014/main" id="{2E426DD6-CD65-4D6E-9D4E-401B0D5854F7}"/>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44;p32">
                <a:extLst>
                  <a:ext uri="{FF2B5EF4-FFF2-40B4-BE49-F238E27FC236}">
                    <a16:creationId xmlns:a16="http://schemas.microsoft.com/office/drawing/2014/main" id="{2E2266C8-18A6-4C40-8CBE-B4510462523D}"/>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45;p32">
                <a:extLst>
                  <a:ext uri="{FF2B5EF4-FFF2-40B4-BE49-F238E27FC236}">
                    <a16:creationId xmlns:a16="http://schemas.microsoft.com/office/drawing/2014/main" id="{A3C006AA-6412-4156-B08F-76C22ED2E406}"/>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46;p32">
                <a:extLst>
                  <a:ext uri="{FF2B5EF4-FFF2-40B4-BE49-F238E27FC236}">
                    <a16:creationId xmlns:a16="http://schemas.microsoft.com/office/drawing/2014/main" id="{1F3D77E1-2520-40E9-B438-FD57AAD432D6}"/>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47;p32">
                <a:extLst>
                  <a:ext uri="{FF2B5EF4-FFF2-40B4-BE49-F238E27FC236}">
                    <a16:creationId xmlns:a16="http://schemas.microsoft.com/office/drawing/2014/main" id="{4585C2E6-22D8-4E93-9E10-F59C723BD737}"/>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48;p32">
                <a:extLst>
                  <a:ext uri="{FF2B5EF4-FFF2-40B4-BE49-F238E27FC236}">
                    <a16:creationId xmlns:a16="http://schemas.microsoft.com/office/drawing/2014/main" id="{840B98E0-B88E-4C30-BEF1-8CD0F877D401}"/>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49;p32">
                <a:extLst>
                  <a:ext uri="{FF2B5EF4-FFF2-40B4-BE49-F238E27FC236}">
                    <a16:creationId xmlns:a16="http://schemas.microsoft.com/office/drawing/2014/main" id="{6E2C9518-1F28-4602-BA5D-3368BEFD2F41}"/>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50;p32">
                <a:extLst>
                  <a:ext uri="{FF2B5EF4-FFF2-40B4-BE49-F238E27FC236}">
                    <a16:creationId xmlns:a16="http://schemas.microsoft.com/office/drawing/2014/main" id="{9395535C-4750-45D5-8A39-B8D9220D64FB}"/>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51;p32">
                <a:extLst>
                  <a:ext uri="{FF2B5EF4-FFF2-40B4-BE49-F238E27FC236}">
                    <a16:creationId xmlns:a16="http://schemas.microsoft.com/office/drawing/2014/main" id="{EABA2470-4398-4F41-A572-F3B0FD9C6FE9}"/>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52;p32">
                <a:extLst>
                  <a:ext uri="{FF2B5EF4-FFF2-40B4-BE49-F238E27FC236}">
                    <a16:creationId xmlns:a16="http://schemas.microsoft.com/office/drawing/2014/main" id="{8F4C56F5-20D7-4A0B-9C14-53E010B07B01}"/>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53;p32">
                <a:extLst>
                  <a:ext uri="{FF2B5EF4-FFF2-40B4-BE49-F238E27FC236}">
                    <a16:creationId xmlns:a16="http://schemas.microsoft.com/office/drawing/2014/main" id="{A4D5A3D6-3BDA-461F-BCDF-45B51AB07E02}"/>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54;p32">
                <a:extLst>
                  <a:ext uri="{FF2B5EF4-FFF2-40B4-BE49-F238E27FC236}">
                    <a16:creationId xmlns:a16="http://schemas.microsoft.com/office/drawing/2014/main" id="{215A7334-DECA-4B87-9659-F2927C7DC10A}"/>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55;p32">
                <a:extLst>
                  <a:ext uri="{FF2B5EF4-FFF2-40B4-BE49-F238E27FC236}">
                    <a16:creationId xmlns:a16="http://schemas.microsoft.com/office/drawing/2014/main" id="{CBCA6891-E75A-486B-87BF-CD0FCD085983}"/>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56;p32">
                <a:extLst>
                  <a:ext uri="{FF2B5EF4-FFF2-40B4-BE49-F238E27FC236}">
                    <a16:creationId xmlns:a16="http://schemas.microsoft.com/office/drawing/2014/main" id="{05104042-F55C-48A2-98F6-19F541B244B1}"/>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57;p32">
                <a:extLst>
                  <a:ext uri="{FF2B5EF4-FFF2-40B4-BE49-F238E27FC236}">
                    <a16:creationId xmlns:a16="http://schemas.microsoft.com/office/drawing/2014/main" id="{3E6DDDE0-C72A-4AA7-A16E-986AC0C1FBDE}"/>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58;p32">
                <a:extLst>
                  <a:ext uri="{FF2B5EF4-FFF2-40B4-BE49-F238E27FC236}">
                    <a16:creationId xmlns:a16="http://schemas.microsoft.com/office/drawing/2014/main" id="{15BD6907-7B26-4A84-8379-2D24DCC373F3}"/>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59;p32">
                <a:extLst>
                  <a:ext uri="{FF2B5EF4-FFF2-40B4-BE49-F238E27FC236}">
                    <a16:creationId xmlns:a16="http://schemas.microsoft.com/office/drawing/2014/main" id="{373CA33F-B877-4977-9998-04AE52DFFE7C}"/>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0;p32">
                <a:extLst>
                  <a:ext uri="{FF2B5EF4-FFF2-40B4-BE49-F238E27FC236}">
                    <a16:creationId xmlns:a16="http://schemas.microsoft.com/office/drawing/2014/main" id="{AF93D3D7-8EBE-423A-9000-026E5F69B5B7}"/>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1;p32">
                <a:extLst>
                  <a:ext uri="{FF2B5EF4-FFF2-40B4-BE49-F238E27FC236}">
                    <a16:creationId xmlns:a16="http://schemas.microsoft.com/office/drawing/2014/main" id="{A75AE98A-A15D-434E-8C66-5F1C162B4710}"/>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2;p32">
                <a:extLst>
                  <a:ext uri="{FF2B5EF4-FFF2-40B4-BE49-F238E27FC236}">
                    <a16:creationId xmlns:a16="http://schemas.microsoft.com/office/drawing/2014/main" id="{6CCAAFBD-ADA2-43C4-9DE0-C328140C044A}"/>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3;p32">
                <a:extLst>
                  <a:ext uri="{FF2B5EF4-FFF2-40B4-BE49-F238E27FC236}">
                    <a16:creationId xmlns:a16="http://schemas.microsoft.com/office/drawing/2014/main" id="{12A4BC4C-F221-47D5-A3CB-B43273411010}"/>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4;p32">
                <a:extLst>
                  <a:ext uri="{FF2B5EF4-FFF2-40B4-BE49-F238E27FC236}">
                    <a16:creationId xmlns:a16="http://schemas.microsoft.com/office/drawing/2014/main" id="{AB3A3447-600A-4D3D-ADBB-723631C11586}"/>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5;p32">
                <a:extLst>
                  <a:ext uri="{FF2B5EF4-FFF2-40B4-BE49-F238E27FC236}">
                    <a16:creationId xmlns:a16="http://schemas.microsoft.com/office/drawing/2014/main" id="{D9CF7468-C1FD-4966-9981-24E678035577}"/>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6;p32">
                <a:extLst>
                  <a:ext uri="{FF2B5EF4-FFF2-40B4-BE49-F238E27FC236}">
                    <a16:creationId xmlns:a16="http://schemas.microsoft.com/office/drawing/2014/main" id="{2898B17F-2B62-493F-9A84-C53C5B436040}"/>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p32">
                <a:extLst>
                  <a:ext uri="{FF2B5EF4-FFF2-40B4-BE49-F238E27FC236}">
                    <a16:creationId xmlns:a16="http://schemas.microsoft.com/office/drawing/2014/main" id="{D81269B7-C12D-4153-BA69-3741BB7CEA8C}"/>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8;p32">
                <a:extLst>
                  <a:ext uri="{FF2B5EF4-FFF2-40B4-BE49-F238E27FC236}">
                    <a16:creationId xmlns:a16="http://schemas.microsoft.com/office/drawing/2014/main" id="{75FAC330-5142-4F5B-B15C-F27E61F5B011}"/>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9;p32">
                <a:extLst>
                  <a:ext uri="{FF2B5EF4-FFF2-40B4-BE49-F238E27FC236}">
                    <a16:creationId xmlns:a16="http://schemas.microsoft.com/office/drawing/2014/main" id="{54215613-BEC3-442A-A36E-E9939E24C390}"/>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70;p32">
                <a:extLst>
                  <a:ext uri="{FF2B5EF4-FFF2-40B4-BE49-F238E27FC236}">
                    <a16:creationId xmlns:a16="http://schemas.microsoft.com/office/drawing/2014/main" id="{B7C9A090-D15A-4368-A25C-C5D259FB0AD9}"/>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71;p32">
                <a:extLst>
                  <a:ext uri="{FF2B5EF4-FFF2-40B4-BE49-F238E27FC236}">
                    <a16:creationId xmlns:a16="http://schemas.microsoft.com/office/drawing/2014/main" id="{9D867C36-0D09-406F-9475-91879A9CC5A3}"/>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72;p32">
                <a:extLst>
                  <a:ext uri="{FF2B5EF4-FFF2-40B4-BE49-F238E27FC236}">
                    <a16:creationId xmlns:a16="http://schemas.microsoft.com/office/drawing/2014/main" id="{372F68E4-1411-4AE9-9CEC-7FFF10D5E2E8}"/>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73;p32">
                <a:extLst>
                  <a:ext uri="{FF2B5EF4-FFF2-40B4-BE49-F238E27FC236}">
                    <a16:creationId xmlns:a16="http://schemas.microsoft.com/office/drawing/2014/main" id="{FD8B5D9E-6D37-4783-BB49-8245902B7984}"/>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74;p32">
                <a:extLst>
                  <a:ext uri="{FF2B5EF4-FFF2-40B4-BE49-F238E27FC236}">
                    <a16:creationId xmlns:a16="http://schemas.microsoft.com/office/drawing/2014/main" id="{183F65AD-416E-4B0B-B4AD-47F64522F501}"/>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75;p32">
                <a:extLst>
                  <a:ext uri="{FF2B5EF4-FFF2-40B4-BE49-F238E27FC236}">
                    <a16:creationId xmlns:a16="http://schemas.microsoft.com/office/drawing/2014/main" id="{738CF090-E144-4B1B-AE85-D0AB58DDB819}"/>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76;p32">
                <a:extLst>
                  <a:ext uri="{FF2B5EF4-FFF2-40B4-BE49-F238E27FC236}">
                    <a16:creationId xmlns:a16="http://schemas.microsoft.com/office/drawing/2014/main" id="{E17E1544-638A-453D-B3CC-DF449F4312A9}"/>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77;p32">
                <a:extLst>
                  <a:ext uri="{FF2B5EF4-FFF2-40B4-BE49-F238E27FC236}">
                    <a16:creationId xmlns:a16="http://schemas.microsoft.com/office/drawing/2014/main" id="{F9726729-D016-4DBA-80FB-9E70349E0C50}"/>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78;p32">
                <a:extLst>
                  <a:ext uri="{FF2B5EF4-FFF2-40B4-BE49-F238E27FC236}">
                    <a16:creationId xmlns:a16="http://schemas.microsoft.com/office/drawing/2014/main" id="{F52F0B0C-D48D-4684-80A5-96F2F04E460B}"/>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79;p32">
                <a:extLst>
                  <a:ext uri="{FF2B5EF4-FFF2-40B4-BE49-F238E27FC236}">
                    <a16:creationId xmlns:a16="http://schemas.microsoft.com/office/drawing/2014/main" id="{B7BE0880-6628-4FE2-9DC7-E0B65E87B234}"/>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80;p32">
                <a:extLst>
                  <a:ext uri="{FF2B5EF4-FFF2-40B4-BE49-F238E27FC236}">
                    <a16:creationId xmlns:a16="http://schemas.microsoft.com/office/drawing/2014/main" id="{CC3E451E-B06C-45F6-A404-8CBF7132FE99}"/>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81;p32">
                <a:extLst>
                  <a:ext uri="{FF2B5EF4-FFF2-40B4-BE49-F238E27FC236}">
                    <a16:creationId xmlns:a16="http://schemas.microsoft.com/office/drawing/2014/main" id="{5D16047D-A0B1-4481-B21C-2926C4D0AE17}"/>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82;p32">
                <a:extLst>
                  <a:ext uri="{FF2B5EF4-FFF2-40B4-BE49-F238E27FC236}">
                    <a16:creationId xmlns:a16="http://schemas.microsoft.com/office/drawing/2014/main" id="{63A8FD69-D924-4FCC-8B5B-DDFF83792847}"/>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83;p32">
                <a:extLst>
                  <a:ext uri="{FF2B5EF4-FFF2-40B4-BE49-F238E27FC236}">
                    <a16:creationId xmlns:a16="http://schemas.microsoft.com/office/drawing/2014/main" id="{D3C1D8E8-BCDA-40B6-B81D-2267E920AEE0}"/>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84;p32">
                <a:extLst>
                  <a:ext uri="{FF2B5EF4-FFF2-40B4-BE49-F238E27FC236}">
                    <a16:creationId xmlns:a16="http://schemas.microsoft.com/office/drawing/2014/main" id="{9EA7B408-1592-46FA-A5F9-D269631C0C44}"/>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85;p32">
                <a:extLst>
                  <a:ext uri="{FF2B5EF4-FFF2-40B4-BE49-F238E27FC236}">
                    <a16:creationId xmlns:a16="http://schemas.microsoft.com/office/drawing/2014/main" id="{9B66B773-ED50-4211-807C-D43260D4CFA0}"/>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86;p32">
                <a:extLst>
                  <a:ext uri="{FF2B5EF4-FFF2-40B4-BE49-F238E27FC236}">
                    <a16:creationId xmlns:a16="http://schemas.microsoft.com/office/drawing/2014/main" id="{262C7D00-6504-4434-95B5-4123B039A833}"/>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87;p32">
                <a:extLst>
                  <a:ext uri="{FF2B5EF4-FFF2-40B4-BE49-F238E27FC236}">
                    <a16:creationId xmlns:a16="http://schemas.microsoft.com/office/drawing/2014/main" id="{151C3ACB-BE54-4EB5-9C21-3B3CAF1A363A}"/>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88;p32">
                <a:extLst>
                  <a:ext uri="{FF2B5EF4-FFF2-40B4-BE49-F238E27FC236}">
                    <a16:creationId xmlns:a16="http://schemas.microsoft.com/office/drawing/2014/main" id="{C1E18F08-BB1F-4187-822B-52DCAE0D5CD1}"/>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89;p32">
                <a:extLst>
                  <a:ext uri="{FF2B5EF4-FFF2-40B4-BE49-F238E27FC236}">
                    <a16:creationId xmlns:a16="http://schemas.microsoft.com/office/drawing/2014/main" id="{57B1005E-FB91-4316-B855-9E863E57B72D}"/>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90;p32">
                <a:extLst>
                  <a:ext uri="{FF2B5EF4-FFF2-40B4-BE49-F238E27FC236}">
                    <a16:creationId xmlns:a16="http://schemas.microsoft.com/office/drawing/2014/main" id="{26179280-8133-41F8-BB46-C50A36DC5575}"/>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91;p32">
                <a:extLst>
                  <a:ext uri="{FF2B5EF4-FFF2-40B4-BE49-F238E27FC236}">
                    <a16:creationId xmlns:a16="http://schemas.microsoft.com/office/drawing/2014/main" id="{0A86E262-1D5D-43FD-80D0-E97F0E5D7192}"/>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92;p32">
                <a:extLst>
                  <a:ext uri="{FF2B5EF4-FFF2-40B4-BE49-F238E27FC236}">
                    <a16:creationId xmlns:a16="http://schemas.microsoft.com/office/drawing/2014/main" id="{16871728-47E1-4F18-8FF0-71A731AAEC5F}"/>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93;p32">
                <a:extLst>
                  <a:ext uri="{FF2B5EF4-FFF2-40B4-BE49-F238E27FC236}">
                    <a16:creationId xmlns:a16="http://schemas.microsoft.com/office/drawing/2014/main" id="{7FCDF93B-8028-44DE-9DDB-849C103CB1D6}"/>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94;p32">
                <a:extLst>
                  <a:ext uri="{FF2B5EF4-FFF2-40B4-BE49-F238E27FC236}">
                    <a16:creationId xmlns:a16="http://schemas.microsoft.com/office/drawing/2014/main" id="{B3B7D3A6-B166-44E9-8F5B-DB25844F6C05}"/>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95;p32">
                <a:extLst>
                  <a:ext uri="{FF2B5EF4-FFF2-40B4-BE49-F238E27FC236}">
                    <a16:creationId xmlns:a16="http://schemas.microsoft.com/office/drawing/2014/main" id="{E4683E0E-A1F4-4AAC-B0A4-0061CA551E99}"/>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96;p32">
                <a:extLst>
                  <a:ext uri="{FF2B5EF4-FFF2-40B4-BE49-F238E27FC236}">
                    <a16:creationId xmlns:a16="http://schemas.microsoft.com/office/drawing/2014/main" id="{21974CBD-53FA-48CC-84E0-ABFF4440A3AD}"/>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97;p32">
                <a:extLst>
                  <a:ext uri="{FF2B5EF4-FFF2-40B4-BE49-F238E27FC236}">
                    <a16:creationId xmlns:a16="http://schemas.microsoft.com/office/drawing/2014/main" id="{1AA48967-8355-4941-8914-F10B7F791CCB}"/>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98;p32">
                <a:extLst>
                  <a:ext uri="{FF2B5EF4-FFF2-40B4-BE49-F238E27FC236}">
                    <a16:creationId xmlns:a16="http://schemas.microsoft.com/office/drawing/2014/main" id="{9F77ECE2-80A6-48D1-9F9B-880186284C4D}"/>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99;p32">
                <a:extLst>
                  <a:ext uri="{FF2B5EF4-FFF2-40B4-BE49-F238E27FC236}">
                    <a16:creationId xmlns:a16="http://schemas.microsoft.com/office/drawing/2014/main" id="{4D963284-7C9A-4554-AAA1-50E19CFC7797}"/>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00;p32">
                <a:extLst>
                  <a:ext uri="{FF2B5EF4-FFF2-40B4-BE49-F238E27FC236}">
                    <a16:creationId xmlns:a16="http://schemas.microsoft.com/office/drawing/2014/main" id="{696E1BD7-2C6B-40DA-9189-F7E657625820}"/>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01;p32">
                <a:extLst>
                  <a:ext uri="{FF2B5EF4-FFF2-40B4-BE49-F238E27FC236}">
                    <a16:creationId xmlns:a16="http://schemas.microsoft.com/office/drawing/2014/main" id="{8E5C7F16-449D-49CB-A9AE-B99A20755AA3}"/>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02;p32">
                <a:extLst>
                  <a:ext uri="{FF2B5EF4-FFF2-40B4-BE49-F238E27FC236}">
                    <a16:creationId xmlns:a16="http://schemas.microsoft.com/office/drawing/2014/main" id="{A1CE326E-4E72-4A93-BD99-B6AD5AD409D8}"/>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03;p32">
                <a:extLst>
                  <a:ext uri="{FF2B5EF4-FFF2-40B4-BE49-F238E27FC236}">
                    <a16:creationId xmlns:a16="http://schemas.microsoft.com/office/drawing/2014/main" id="{DCCA0C1D-8761-4127-BEFB-B4F8C4400012}"/>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04;p32">
                <a:extLst>
                  <a:ext uri="{FF2B5EF4-FFF2-40B4-BE49-F238E27FC236}">
                    <a16:creationId xmlns:a16="http://schemas.microsoft.com/office/drawing/2014/main" id="{C59BA9CF-67FB-4B37-A1D7-397EE77ACC8F}"/>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05;p32">
                <a:extLst>
                  <a:ext uri="{FF2B5EF4-FFF2-40B4-BE49-F238E27FC236}">
                    <a16:creationId xmlns:a16="http://schemas.microsoft.com/office/drawing/2014/main" id="{79B30002-DE28-49A6-A224-60772EF5DBF5}"/>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06;p32">
                <a:extLst>
                  <a:ext uri="{FF2B5EF4-FFF2-40B4-BE49-F238E27FC236}">
                    <a16:creationId xmlns:a16="http://schemas.microsoft.com/office/drawing/2014/main" id="{54A6C90D-BEA2-43F1-8EB1-590DB2965DF9}"/>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07;p32">
                <a:extLst>
                  <a:ext uri="{FF2B5EF4-FFF2-40B4-BE49-F238E27FC236}">
                    <a16:creationId xmlns:a16="http://schemas.microsoft.com/office/drawing/2014/main" id="{9EEF0C16-EBE7-4D65-B7AA-294CBFA943AE}"/>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08;p32">
                <a:extLst>
                  <a:ext uri="{FF2B5EF4-FFF2-40B4-BE49-F238E27FC236}">
                    <a16:creationId xmlns:a16="http://schemas.microsoft.com/office/drawing/2014/main" id="{8A3CCC48-EAB5-4D17-91FA-02812803229C}"/>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09;p32">
                <a:extLst>
                  <a:ext uri="{FF2B5EF4-FFF2-40B4-BE49-F238E27FC236}">
                    <a16:creationId xmlns:a16="http://schemas.microsoft.com/office/drawing/2014/main" id="{97C8EB3F-78B2-42AF-BFD2-B7B9FFCE5C4A}"/>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10;p32">
                <a:extLst>
                  <a:ext uri="{FF2B5EF4-FFF2-40B4-BE49-F238E27FC236}">
                    <a16:creationId xmlns:a16="http://schemas.microsoft.com/office/drawing/2014/main" id="{C5C87F35-CE16-4F89-8C67-8760B5B66EF0}"/>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11;p32">
                <a:extLst>
                  <a:ext uri="{FF2B5EF4-FFF2-40B4-BE49-F238E27FC236}">
                    <a16:creationId xmlns:a16="http://schemas.microsoft.com/office/drawing/2014/main" id="{F975EEC6-7CB2-4300-BED5-C062C2FC793E}"/>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12;p32">
                <a:extLst>
                  <a:ext uri="{FF2B5EF4-FFF2-40B4-BE49-F238E27FC236}">
                    <a16:creationId xmlns:a16="http://schemas.microsoft.com/office/drawing/2014/main" id="{E0C9D88E-6297-46B4-A222-D39875514E8F}"/>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13;p32">
                <a:extLst>
                  <a:ext uri="{FF2B5EF4-FFF2-40B4-BE49-F238E27FC236}">
                    <a16:creationId xmlns:a16="http://schemas.microsoft.com/office/drawing/2014/main" id="{4B97238F-DA11-4917-A2D5-9DF87EF9E352}"/>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14;p32">
                <a:extLst>
                  <a:ext uri="{FF2B5EF4-FFF2-40B4-BE49-F238E27FC236}">
                    <a16:creationId xmlns:a16="http://schemas.microsoft.com/office/drawing/2014/main" id="{ED80FAE0-88CA-486B-8CE2-D63CF205B3F4}"/>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15;p32">
                <a:extLst>
                  <a:ext uri="{FF2B5EF4-FFF2-40B4-BE49-F238E27FC236}">
                    <a16:creationId xmlns:a16="http://schemas.microsoft.com/office/drawing/2014/main" id="{3D3FC9D1-EBE6-4815-B71C-020E29DB225C}"/>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16;p32">
                <a:extLst>
                  <a:ext uri="{FF2B5EF4-FFF2-40B4-BE49-F238E27FC236}">
                    <a16:creationId xmlns:a16="http://schemas.microsoft.com/office/drawing/2014/main" id="{BB4BBCF1-F205-46C5-8AA9-E2EBE6B63F39}"/>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17;p32">
                <a:extLst>
                  <a:ext uri="{FF2B5EF4-FFF2-40B4-BE49-F238E27FC236}">
                    <a16:creationId xmlns:a16="http://schemas.microsoft.com/office/drawing/2014/main" id="{0E89C089-293E-42AD-8996-7B978FD7AE57}"/>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18;p32">
                <a:extLst>
                  <a:ext uri="{FF2B5EF4-FFF2-40B4-BE49-F238E27FC236}">
                    <a16:creationId xmlns:a16="http://schemas.microsoft.com/office/drawing/2014/main" id="{48C8F142-C14A-45B5-8A56-BF68F26F1AAD}"/>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19;p32">
                <a:extLst>
                  <a:ext uri="{FF2B5EF4-FFF2-40B4-BE49-F238E27FC236}">
                    <a16:creationId xmlns:a16="http://schemas.microsoft.com/office/drawing/2014/main" id="{B06B96B3-F0B7-4924-B7FE-9F92C235BFCD}"/>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20;p32">
                <a:extLst>
                  <a:ext uri="{FF2B5EF4-FFF2-40B4-BE49-F238E27FC236}">
                    <a16:creationId xmlns:a16="http://schemas.microsoft.com/office/drawing/2014/main" id="{6AC055C0-BFC3-4B63-8F4A-06BC35629A34}"/>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21;p32">
                <a:extLst>
                  <a:ext uri="{FF2B5EF4-FFF2-40B4-BE49-F238E27FC236}">
                    <a16:creationId xmlns:a16="http://schemas.microsoft.com/office/drawing/2014/main" id="{5A467C5E-BA88-477D-B4A3-83188B7DC10A}"/>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22;p32">
                <a:extLst>
                  <a:ext uri="{FF2B5EF4-FFF2-40B4-BE49-F238E27FC236}">
                    <a16:creationId xmlns:a16="http://schemas.microsoft.com/office/drawing/2014/main" id="{ECF45AFE-5242-4049-9DAD-2FE5E2A87F05}"/>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23;p32">
                <a:extLst>
                  <a:ext uri="{FF2B5EF4-FFF2-40B4-BE49-F238E27FC236}">
                    <a16:creationId xmlns:a16="http://schemas.microsoft.com/office/drawing/2014/main" id="{669B5A1D-DC7F-4664-BDD2-4E1D5B988BD6}"/>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24;p32">
                <a:extLst>
                  <a:ext uri="{FF2B5EF4-FFF2-40B4-BE49-F238E27FC236}">
                    <a16:creationId xmlns:a16="http://schemas.microsoft.com/office/drawing/2014/main" id="{477C8B04-6493-4480-B1B9-C7E2A01A8B7E}"/>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25;p32">
                <a:extLst>
                  <a:ext uri="{FF2B5EF4-FFF2-40B4-BE49-F238E27FC236}">
                    <a16:creationId xmlns:a16="http://schemas.microsoft.com/office/drawing/2014/main" id="{8AF8AC1E-6B91-4682-9200-DD3A3C598E1B}"/>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26;p32">
                <a:extLst>
                  <a:ext uri="{FF2B5EF4-FFF2-40B4-BE49-F238E27FC236}">
                    <a16:creationId xmlns:a16="http://schemas.microsoft.com/office/drawing/2014/main" id="{C1FC3A9E-7E89-4A02-9476-CA9F3B681951}"/>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27;p32">
                <a:extLst>
                  <a:ext uri="{FF2B5EF4-FFF2-40B4-BE49-F238E27FC236}">
                    <a16:creationId xmlns:a16="http://schemas.microsoft.com/office/drawing/2014/main" id="{6CC4A620-4E85-4EF4-878F-BA739AC0F9CF}"/>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28;p32">
                <a:extLst>
                  <a:ext uri="{FF2B5EF4-FFF2-40B4-BE49-F238E27FC236}">
                    <a16:creationId xmlns:a16="http://schemas.microsoft.com/office/drawing/2014/main" id="{FCDBE372-9A0A-4BBE-A8E6-615B98E0E9A9}"/>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29;p32">
                <a:extLst>
                  <a:ext uri="{FF2B5EF4-FFF2-40B4-BE49-F238E27FC236}">
                    <a16:creationId xmlns:a16="http://schemas.microsoft.com/office/drawing/2014/main" id="{BB39D715-00ED-4545-92EC-AA1D51A93BDE}"/>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30;p32">
                <a:extLst>
                  <a:ext uri="{FF2B5EF4-FFF2-40B4-BE49-F238E27FC236}">
                    <a16:creationId xmlns:a16="http://schemas.microsoft.com/office/drawing/2014/main" id="{AC3DF926-F5FA-4FAC-BF4F-00A8F4B87E50}"/>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31;p32">
                <a:extLst>
                  <a:ext uri="{FF2B5EF4-FFF2-40B4-BE49-F238E27FC236}">
                    <a16:creationId xmlns:a16="http://schemas.microsoft.com/office/drawing/2014/main" id="{F7FD534D-FE39-4ABA-8C7B-870F1C4DAC70}"/>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32;p32">
                <a:extLst>
                  <a:ext uri="{FF2B5EF4-FFF2-40B4-BE49-F238E27FC236}">
                    <a16:creationId xmlns:a16="http://schemas.microsoft.com/office/drawing/2014/main" id="{D6D4FB7D-9F64-4A45-83C0-8C818D6445D6}"/>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33;p32">
                <a:extLst>
                  <a:ext uri="{FF2B5EF4-FFF2-40B4-BE49-F238E27FC236}">
                    <a16:creationId xmlns:a16="http://schemas.microsoft.com/office/drawing/2014/main" id="{0D4C0EB0-160B-4AF5-921C-3EBFF0F250E8}"/>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34;p32">
                <a:extLst>
                  <a:ext uri="{FF2B5EF4-FFF2-40B4-BE49-F238E27FC236}">
                    <a16:creationId xmlns:a16="http://schemas.microsoft.com/office/drawing/2014/main" id="{254A07D6-09D6-4C85-8C04-10B2508B0A26}"/>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35;p32">
                <a:extLst>
                  <a:ext uri="{FF2B5EF4-FFF2-40B4-BE49-F238E27FC236}">
                    <a16:creationId xmlns:a16="http://schemas.microsoft.com/office/drawing/2014/main" id="{8C0F5621-8B57-4D67-A6A4-1CEF1E3EFBCA}"/>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36;p32">
                <a:extLst>
                  <a:ext uri="{FF2B5EF4-FFF2-40B4-BE49-F238E27FC236}">
                    <a16:creationId xmlns:a16="http://schemas.microsoft.com/office/drawing/2014/main" id="{C1DDCCC9-555B-469E-9994-ED4072E0F13B}"/>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37;p32">
                <a:extLst>
                  <a:ext uri="{FF2B5EF4-FFF2-40B4-BE49-F238E27FC236}">
                    <a16:creationId xmlns:a16="http://schemas.microsoft.com/office/drawing/2014/main" id="{93E8A7AA-72EB-432B-8EA8-F54E2AEA8284}"/>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38;p32">
                <a:extLst>
                  <a:ext uri="{FF2B5EF4-FFF2-40B4-BE49-F238E27FC236}">
                    <a16:creationId xmlns:a16="http://schemas.microsoft.com/office/drawing/2014/main" id="{CEA42E37-C66C-44F9-88B9-959584C8171F}"/>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39;p32">
                <a:extLst>
                  <a:ext uri="{FF2B5EF4-FFF2-40B4-BE49-F238E27FC236}">
                    <a16:creationId xmlns:a16="http://schemas.microsoft.com/office/drawing/2014/main" id="{57D0E511-AE4E-40A1-BC43-AF3139A9F1D2}"/>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40;p32">
                <a:extLst>
                  <a:ext uri="{FF2B5EF4-FFF2-40B4-BE49-F238E27FC236}">
                    <a16:creationId xmlns:a16="http://schemas.microsoft.com/office/drawing/2014/main" id="{5478DDAB-E369-4242-814D-0D90A0815D75}"/>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41;p32">
                <a:extLst>
                  <a:ext uri="{FF2B5EF4-FFF2-40B4-BE49-F238E27FC236}">
                    <a16:creationId xmlns:a16="http://schemas.microsoft.com/office/drawing/2014/main" id="{3ECA102E-B72B-4499-A30A-8FC362B785F5}"/>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42;p32">
                <a:extLst>
                  <a:ext uri="{FF2B5EF4-FFF2-40B4-BE49-F238E27FC236}">
                    <a16:creationId xmlns:a16="http://schemas.microsoft.com/office/drawing/2014/main" id="{4CAE910A-5D91-4B17-ABE1-3868DD55FE8A}"/>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43;p32">
                <a:extLst>
                  <a:ext uri="{FF2B5EF4-FFF2-40B4-BE49-F238E27FC236}">
                    <a16:creationId xmlns:a16="http://schemas.microsoft.com/office/drawing/2014/main" id="{2D557802-B843-4FC4-B8A5-2A6EE31B2692}"/>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44;p32">
                <a:extLst>
                  <a:ext uri="{FF2B5EF4-FFF2-40B4-BE49-F238E27FC236}">
                    <a16:creationId xmlns:a16="http://schemas.microsoft.com/office/drawing/2014/main" id="{E69547F4-6120-4321-AEA4-FEF233D211F9}"/>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45;p32">
                <a:extLst>
                  <a:ext uri="{FF2B5EF4-FFF2-40B4-BE49-F238E27FC236}">
                    <a16:creationId xmlns:a16="http://schemas.microsoft.com/office/drawing/2014/main" id="{E0B0593B-94EE-4244-83EB-7AA9DE5B22F1}"/>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46;p32">
                <a:extLst>
                  <a:ext uri="{FF2B5EF4-FFF2-40B4-BE49-F238E27FC236}">
                    <a16:creationId xmlns:a16="http://schemas.microsoft.com/office/drawing/2014/main" id="{2596F1FD-9659-4615-834C-220B79403599}"/>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47;p32">
                <a:extLst>
                  <a:ext uri="{FF2B5EF4-FFF2-40B4-BE49-F238E27FC236}">
                    <a16:creationId xmlns:a16="http://schemas.microsoft.com/office/drawing/2014/main" id="{716DBB24-56B9-40EC-9C39-D3145FBF6326}"/>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48;p32">
                <a:extLst>
                  <a:ext uri="{FF2B5EF4-FFF2-40B4-BE49-F238E27FC236}">
                    <a16:creationId xmlns:a16="http://schemas.microsoft.com/office/drawing/2014/main" id="{F576273D-96FF-48C1-AC47-5293324B040E}"/>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49;p32">
                <a:extLst>
                  <a:ext uri="{FF2B5EF4-FFF2-40B4-BE49-F238E27FC236}">
                    <a16:creationId xmlns:a16="http://schemas.microsoft.com/office/drawing/2014/main" id="{37648646-7385-447E-9705-650F3DE3DA7F}"/>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50;p32">
                <a:extLst>
                  <a:ext uri="{FF2B5EF4-FFF2-40B4-BE49-F238E27FC236}">
                    <a16:creationId xmlns:a16="http://schemas.microsoft.com/office/drawing/2014/main" id="{77159E61-2127-44E4-81D1-4CFAFFA50375}"/>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51;p32">
                <a:extLst>
                  <a:ext uri="{FF2B5EF4-FFF2-40B4-BE49-F238E27FC236}">
                    <a16:creationId xmlns:a16="http://schemas.microsoft.com/office/drawing/2014/main" id="{AC9C0D68-B157-4643-9C78-668F7323B3AE}"/>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52;p32">
                <a:extLst>
                  <a:ext uri="{FF2B5EF4-FFF2-40B4-BE49-F238E27FC236}">
                    <a16:creationId xmlns:a16="http://schemas.microsoft.com/office/drawing/2014/main" id="{8787B64D-6931-4B31-9C14-EE098B4E9759}"/>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53;p32">
                <a:extLst>
                  <a:ext uri="{FF2B5EF4-FFF2-40B4-BE49-F238E27FC236}">
                    <a16:creationId xmlns:a16="http://schemas.microsoft.com/office/drawing/2014/main" id="{4801BF20-3505-4D89-A451-46FD8184D219}"/>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54;p32">
                <a:extLst>
                  <a:ext uri="{FF2B5EF4-FFF2-40B4-BE49-F238E27FC236}">
                    <a16:creationId xmlns:a16="http://schemas.microsoft.com/office/drawing/2014/main" id="{1D99CBBB-B5BB-4D3B-9FF5-0C3C6DCABE1C}"/>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55;p32">
                <a:extLst>
                  <a:ext uri="{FF2B5EF4-FFF2-40B4-BE49-F238E27FC236}">
                    <a16:creationId xmlns:a16="http://schemas.microsoft.com/office/drawing/2014/main" id="{106CF41B-72C1-4FCA-B11D-BDCEAEC75200}"/>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56;p32">
                <a:extLst>
                  <a:ext uri="{FF2B5EF4-FFF2-40B4-BE49-F238E27FC236}">
                    <a16:creationId xmlns:a16="http://schemas.microsoft.com/office/drawing/2014/main" id="{DC787ED4-2B4D-487B-94F2-20C7B145A5A1}"/>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57;p32">
                <a:extLst>
                  <a:ext uri="{FF2B5EF4-FFF2-40B4-BE49-F238E27FC236}">
                    <a16:creationId xmlns:a16="http://schemas.microsoft.com/office/drawing/2014/main" id="{72FC1B2C-423F-4B2D-957D-1A3F507C9D02}"/>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58;p32">
                <a:extLst>
                  <a:ext uri="{FF2B5EF4-FFF2-40B4-BE49-F238E27FC236}">
                    <a16:creationId xmlns:a16="http://schemas.microsoft.com/office/drawing/2014/main" id="{AA1F1708-9F95-48F1-8906-FC79BF004C31}"/>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59;p32">
                <a:extLst>
                  <a:ext uri="{FF2B5EF4-FFF2-40B4-BE49-F238E27FC236}">
                    <a16:creationId xmlns:a16="http://schemas.microsoft.com/office/drawing/2014/main" id="{B0D3D284-0968-4963-9738-030AD2BC4040}"/>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560;p32">
                <a:extLst>
                  <a:ext uri="{FF2B5EF4-FFF2-40B4-BE49-F238E27FC236}">
                    <a16:creationId xmlns:a16="http://schemas.microsoft.com/office/drawing/2014/main" id="{0E62C117-C013-4F45-9FE9-C0472298BCC9}"/>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61;p32">
                <a:extLst>
                  <a:ext uri="{FF2B5EF4-FFF2-40B4-BE49-F238E27FC236}">
                    <a16:creationId xmlns:a16="http://schemas.microsoft.com/office/drawing/2014/main" id="{511C4742-FD33-4E1D-9354-810C5CFE7A47}"/>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562;p32">
                <a:extLst>
                  <a:ext uri="{FF2B5EF4-FFF2-40B4-BE49-F238E27FC236}">
                    <a16:creationId xmlns:a16="http://schemas.microsoft.com/office/drawing/2014/main" id="{AB0D064B-DE65-486D-B6DB-AA3B27281014}"/>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63;p32">
                <a:extLst>
                  <a:ext uri="{FF2B5EF4-FFF2-40B4-BE49-F238E27FC236}">
                    <a16:creationId xmlns:a16="http://schemas.microsoft.com/office/drawing/2014/main" id="{D057C763-1624-4B50-9AF5-A0616BC19159}"/>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564;p32">
                <a:extLst>
                  <a:ext uri="{FF2B5EF4-FFF2-40B4-BE49-F238E27FC236}">
                    <a16:creationId xmlns:a16="http://schemas.microsoft.com/office/drawing/2014/main" id="{CBF3999B-72F5-4A57-8CE6-A5D9D5DFD74C}"/>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65;p32">
                <a:extLst>
                  <a:ext uri="{FF2B5EF4-FFF2-40B4-BE49-F238E27FC236}">
                    <a16:creationId xmlns:a16="http://schemas.microsoft.com/office/drawing/2014/main" id="{9F990C06-3F6E-4D5E-B985-7732C8FFC384}"/>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566;p32">
                <a:extLst>
                  <a:ext uri="{FF2B5EF4-FFF2-40B4-BE49-F238E27FC236}">
                    <a16:creationId xmlns:a16="http://schemas.microsoft.com/office/drawing/2014/main" id="{3EE674C6-480D-4758-84AD-FEE502A580C0}"/>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67;p32">
                <a:extLst>
                  <a:ext uri="{FF2B5EF4-FFF2-40B4-BE49-F238E27FC236}">
                    <a16:creationId xmlns:a16="http://schemas.microsoft.com/office/drawing/2014/main" id="{18BF9A21-B7F9-47B7-9CA9-593720893BB5}"/>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568;p32">
                <a:extLst>
                  <a:ext uri="{FF2B5EF4-FFF2-40B4-BE49-F238E27FC236}">
                    <a16:creationId xmlns:a16="http://schemas.microsoft.com/office/drawing/2014/main" id="{27707BCD-33D4-461D-9848-D7C0147F040F}"/>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69;p32">
                <a:extLst>
                  <a:ext uri="{FF2B5EF4-FFF2-40B4-BE49-F238E27FC236}">
                    <a16:creationId xmlns:a16="http://schemas.microsoft.com/office/drawing/2014/main" id="{1F204E37-D80E-4BF1-9755-AFA5BB04613E}"/>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570;p32">
                <a:extLst>
                  <a:ext uri="{FF2B5EF4-FFF2-40B4-BE49-F238E27FC236}">
                    <a16:creationId xmlns:a16="http://schemas.microsoft.com/office/drawing/2014/main" id="{1758224B-FDED-40FE-BDA6-0703AD860C1E}"/>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71;p32">
                <a:extLst>
                  <a:ext uri="{FF2B5EF4-FFF2-40B4-BE49-F238E27FC236}">
                    <a16:creationId xmlns:a16="http://schemas.microsoft.com/office/drawing/2014/main" id="{F97E153B-3FFD-4333-AE6B-254A80CEEEC3}"/>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572;p32">
                <a:extLst>
                  <a:ext uri="{FF2B5EF4-FFF2-40B4-BE49-F238E27FC236}">
                    <a16:creationId xmlns:a16="http://schemas.microsoft.com/office/drawing/2014/main" id="{B322D39F-C408-44F6-B75E-E9EA741A01EE}"/>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73;p32">
                <a:extLst>
                  <a:ext uri="{FF2B5EF4-FFF2-40B4-BE49-F238E27FC236}">
                    <a16:creationId xmlns:a16="http://schemas.microsoft.com/office/drawing/2014/main" id="{05A01D52-FF26-49CB-903E-D5049DACF368}"/>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574;p32">
                <a:extLst>
                  <a:ext uri="{FF2B5EF4-FFF2-40B4-BE49-F238E27FC236}">
                    <a16:creationId xmlns:a16="http://schemas.microsoft.com/office/drawing/2014/main" id="{0FF65C42-C0A6-4724-9861-61019F94C8F4}"/>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75;p32">
                <a:extLst>
                  <a:ext uri="{FF2B5EF4-FFF2-40B4-BE49-F238E27FC236}">
                    <a16:creationId xmlns:a16="http://schemas.microsoft.com/office/drawing/2014/main" id="{9CFF929D-05FB-44D8-A012-24C03D19C170}"/>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576;p32">
                <a:extLst>
                  <a:ext uri="{FF2B5EF4-FFF2-40B4-BE49-F238E27FC236}">
                    <a16:creationId xmlns:a16="http://schemas.microsoft.com/office/drawing/2014/main" id="{E6044A91-5776-4E27-96A1-67C4683C9100}"/>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77;p32">
                <a:extLst>
                  <a:ext uri="{FF2B5EF4-FFF2-40B4-BE49-F238E27FC236}">
                    <a16:creationId xmlns:a16="http://schemas.microsoft.com/office/drawing/2014/main" id="{8DED3321-8029-4B29-AD52-3F51C0C53276}"/>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578;p32">
                <a:extLst>
                  <a:ext uri="{FF2B5EF4-FFF2-40B4-BE49-F238E27FC236}">
                    <a16:creationId xmlns:a16="http://schemas.microsoft.com/office/drawing/2014/main" id="{D0EE6EBD-AA7A-44E8-8FA7-3586E9473026}"/>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79;p32">
                <a:extLst>
                  <a:ext uri="{FF2B5EF4-FFF2-40B4-BE49-F238E27FC236}">
                    <a16:creationId xmlns:a16="http://schemas.microsoft.com/office/drawing/2014/main" id="{E540D7A3-841E-4EE2-ADE3-AB003CF70294}"/>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580;p32">
                <a:extLst>
                  <a:ext uri="{FF2B5EF4-FFF2-40B4-BE49-F238E27FC236}">
                    <a16:creationId xmlns:a16="http://schemas.microsoft.com/office/drawing/2014/main" id="{4BB12310-ED82-4BA1-9431-A7D92C3FA4A6}"/>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81;p32">
                <a:extLst>
                  <a:ext uri="{FF2B5EF4-FFF2-40B4-BE49-F238E27FC236}">
                    <a16:creationId xmlns:a16="http://schemas.microsoft.com/office/drawing/2014/main" id="{97DC1399-6612-4355-9626-AD2E8ACBA9FC}"/>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582;p32">
                <a:extLst>
                  <a:ext uri="{FF2B5EF4-FFF2-40B4-BE49-F238E27FC236}">
                    <a16:creationId xmlns:a16="http://schemas.microsoft.com/office/drawing/2014/main" id="{A0C048DF-8871-42CC-8DCA-EB9C470E7AAF}"/>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83;p32">
                <a:extLst>
                  <a:ext uri="{FF2B5EF4-FFF2-40B4-BE49-F238E27FC236}">
                    <a16:creationId xmlns:a16="http://schemas.microsoft.com/office/drawing/2014/main" id="{45EB0542-F3C0-4F12-AD19-05132B76D139}"/>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584;p32">
                <a:extLst>
                  <a:ext uri="{FF2B5EF4-FFF2-40B4-BE49-F238E27FC236}">
                    <a16:creationId xmlns:a16="http://schemas.microsoft.com/office/drawing/2014/main" id="{62CA7C3D-EF48-4143-A064-EDC80DB526D9}"/>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85;p32">
                <a:extLst>
                  <a:ext uri="{FF2B5EF4-FFF2-40B4-BE49-F238E27FC236}">
                    <a16:creationId xmlns:a16="http://schemas.microsoft.com/office/drawing/2014/main" id="{57A66526-DA34-4852-9D99-E1D99596218B}"/>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586;p32">
                <a:extLst>
                  <a:ext uri="{FF2B5EF4-FFF2-40B4-BE49-F238E27FC236}">
                    <a16:creationId xmlns:a16="http://schemas.microsoft.com/office/drawing/2014/main" id="{2CBE4F9E-1DA3-4C29-AA45-76167DCFE227}"/>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87;p32">
                <a:extLst>
                  <a:ext uri="{FF2B5EF4-FFF2-40B4-BE49-F238E27FC236}">
                    <a16:creationId xmlns:a16="http://schemas.microsoft.com/office/drawing/2014/main" id="{DDD14D03-DF3A-4B7B-BA08-FD8F0894949B}"/>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588;p32">
                <a:extLst>
                  <a:ext uri="{FF2B5EF4-FFF2-40B4-BE49-F238E27FC236}">
                    <a16:creationId xmlns:a16="http://schemas.microsoft.com/office/drawing/2014/main" id="{A609C850-E240-4B7C-BADB-41809B50F84B}"/>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89;p32">
                <a:extLst>
                  <a:ext uri="{FF2B5EF4-FFF2-40B4-BE49-F238E27FC236}">
                    <a16:creationId xmlns:a16="http://schemas.microsoft.com/office/drawing/2014/main" id="{2126E738-68F9-4760-AFF3-CB409B0C4766}"/>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590;p32">
                <a:extLst>
                  <a:ext uri="{FF2B5EF4-FFF2-40B4-BE49-F238E27FC236}">
                    <a16:creationId xmlns:a16="http://schemas.microsoft.com/office/drawing/2014/main" id="{4229CAE4-99B2-43E3-876E-450AB117EC64}"/>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91;p32">
                <a:extLst>
                  <a:ext uri="{FF2B5EF4-FFF2-40B4-BE49-F238E27FC236}">
                    <a16:creationId xmlns:a16="http://schemas.microsoft.com/office/drawing/2014/main" id="{CAF0B63B-280C-4304-8A7E-E07DC52CD008}"/>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92;p32">
                <a:extLst>
                  <a:ext uri="{FF2B5EF4-FFF2-40B4-BE49-F238E27FC236}">
                    <a16:creationId xmlns:a16="http://schemas.microsoft.com/office/drawing/2014/main" id="{1C49022D-D799-41E1-B6D8-3DEA3F5B448F}"/>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93;p32">
                <a:extLst>
                  <a:ext uri="{FF2B5EF4-FFF2-40B4-BE49-F238E27FC236}">
                    <a16:creationId xmlns:a16="http://schemas.microsoft.com/office/drawing/2014/main" id="{763E41C0-B4EB-49FC-B70E-C09C08F0CF5C}"/>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594;p32">
                <a:extLst>
                  <a:ext uri="{FF2B5EF4-FFF2-40B4-BE49-F238E27FC236}">
                    <a16:creationId xmlns:a16="http://schemas.microsoft.com/office/drawing/2014/main" id="{933728A6-33E2-4CA6-9DAE-0DB27065F28C}"/>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95;p32">
                <a:extLst>
                  <a:ext uri="{FF2B5EF4-FFF2-40B4-BE49-F238E27FC236}">
                    <a16:creationId xmlns:a16="http://schemas.microsoft.com/office/drawing/2014/main" id="{DA44F7FB-4A4C-4CD8-8028-9E4691C2A1FB}"/>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596;p32">
                <a:extLst>
                  <a:ext uri="{FF2B5EF4-FFF2-40B4-BE49-F238E27FC236}">
                    <a16:creationId xmlns:a16="http://schemas.microsoft.com/office/drawing/2014/main" id="{1F34DC41-EC0B-45D3-A232-916F6024DB6E}"/>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97;p32">
                <a:extLst>
                  <a:ext uri="{FF2B5EF4-FFF2-40B4-BE49-F238E27FC236}">
                    <a16:creationId xmlns:a16="http://schemas.microsoft.com/office/drawing/2014/main" id="{0B12EB5A-4952-47FE-BB05-81822085AE28}"/>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598;p32">
                <a:extLst>
                  <a:ext uri="{FF2B5EF4-FFF2-40B4-BE49-F238E27FC236}">
                    <a16:creationId xmlns:a16="http://schemas.microsoft.com/office/drawing/2014/main" id="{F7A64F19-5CB2-4CFD-87AB-F7BF351703ED}"/>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99;p32">
                <a:extLst>
                  <a:ext uri="{FF2B5EF4-FFF2-40B4-BE49-F238E27FC236}">
                    <a16:creationId xmlns:a16="http://schemas.microsoft.com/office/drawing/2014/main" id="{70C13892-15CF-47F1-82FB-AC586969EBEF}"/>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600;p32">
                <a:extLst>
                  <a:ext uri="{FF2B5EF4-FFF2-40B4-BE49-F238E27FC236}">
                    <a16:creationId xmlns:a16="http://schemas.microsoft.com/office/drawing/2014/main" id="{50714AAD-4365-4D4F-B0D6-FA79CCE26E10}"/>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601;p32">
                <a:extLst>
                  <a:ext uri="{FF2B5EF4-FFF2-40B4-BE49-F238E27FC236}">
                    <a16:creationId xmlns:a16="http://schemas.microsoft.com/office/drawing/2014/main" id="{532C7EFB-4EA8-4BF2-A1ED-FDA364E5D8DC}"/>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602;p32">
                <a:extLst>
                  <a:ext uri="{FF2B5EF4-FFF2-40B4-BE49-F238E27FC236}">
                    <a16:creationId xmlns:a16="http://schemas.microsoft.com/office/drawing/2014/main" id="{1CCB46C8-3EE5-41E6-AF37-F3D6FC7DF27F}"/>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603;p32">
                <a:extLst>
                  <a:ext uri="{FF2B5EF4-FFF2-40B4-BE49-F238E27FC236}">
                    <a16:creationId xmlns:a16="http://schemas.microsoft.com/office/drawing/2014/main" id="{3D116742-0671-4354-8D21-A8D763AD3587}"/>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604;p32">
                <a:extLst>
                  <a:ext uri="{FF2B5EF4-FFF2-40B4-BE49-F238E27FC236}">
                    <a16:creationId xmlns:a16="http://schemas.microsoft.com/office/drawing/2014/main" id="{E9714DFA-B3AC-4727-A1EC-B9A1F6F84986}"/>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605;p32">
                <a:extLst>
                  <a:ext uri="{FF2B5EF4-FFF2-40B4-BE49-F238E27FC236}">
                    <a16:creationId xmlns:a16="http://schemas.microsoft.com/office/drawing/2014/main" id="{D21ED0CB-71F5-4A94-AC0F-A34F200D9765}"/>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606;p32">
                <a:extLst>
                  <a:ext uri="{FF2B5EF4-FFF2-40B4-BE49-F238E27FC236}">
                    <a16:creationId xmlns:a16="http://schemas.microsoft.com/office/drawing/2014/main" id="{EEE07DAF-208A-45C1-B5D7-440AF77B8B81}"/>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607;p32">
                <a:extLst>
                  <a:ext uri="{FF2B5EF4-FFF2-40B4-BE49-F238E27FC236}">
                    <a16:creationId xmlns:a16="http://schemas.microsoft.com/office/drawing/2014/main" id="{36C4F87F-6A4F-4E2D-A7CA-22712EDA4194}"/>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608;p32">
                <a:extLst>
                  <a:ext uri="{FF2B5EF4-FFF2-40B4-BE49-F238E27FC236}">
                    <a16:creationId xmlns:a16="http://schemas.microsoft.com/office/drawing/2014/main" id="{D2B88D99-ADEE-4455-8C0E-15190FAC68A0}"/>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609;p32">
                <a:extLst>
                  <a:ext uri="{FF2B5EF4-FFF2-40B4-BE49-F238E27FC236}">
                    <a16:creationId xmlns:a16="http://schemas.microsoft.com/office/drawing/2014/main" id="{279FA301-118D-4FCE-A981-CD47712420F1}"/>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610;p32">
                <a:extLst>
                  <a:ext uri="{FF2B5EF4-FFF2-40B4-BE49-F238E27FC236}">
                    <a16:creationId xmlns:a16="http://schemas.microsoft.com/office/drawing/2014/main" id="{55CFC48C-16AA-4445-B492-7C24C0F4738D}"/>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611;p32">
                <a:extLst>
                  <a:ext uri="{FF2B5EF4-FFF2-40B4-BE49-F238E27FC236}">
                    <a16:creationId xmlns:a16="http://schemas.microsoft.com/office/drawing/2014/main" id="{6E050390-3C95-45B7-85D9-022F9D6696EF}"/>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612;p32">
                <a:extLst>
                  <a:ext uri="{FF2B5EF4-FFF2-40B4-BE49-F238E27FC236}">
                    <a16:creationId xmlns:a16="http://schemas.microsoft.com/office/drawing/2014/main" id="{17BC5D17-34A2-4726-93CE-AACADB1643B7}"/>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613;p32">
                <a:extLst>
                  <a:ext uri="{FF2B5EF4-FFF2-40B4-BE49-F238E27FC236}">
                    <a16:creationId xmlns:a16="http://schemas.microsoft.com/office/drawing/2014/main" id="{F9C99BE6-8AA9-4AA9-91D9-6119614A2E61}"/>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614;p32">
                <a:extLst>
                  <a:ext uri="{FF2B5EF4-FFF2-40B4-BE49-F238E27FC236}">
                    <a16:creationId xmlns:a16="http://schemas.microsoft.com/office/drawing/2014/main" id="{B53C6C13-2DB7-4047-AF32-43BE44F18CBC}"/>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615;p32">
                <a:extLst>
                  <a:ext uri="{FF2B5EF4-FFF2-40B4-BE49-F238E27FC236}">
                    <a16:creationId xmlns:a16="http://schemas.microsoft.com/office/drawing/2014/main" id="{B1B49069-956A-462C-B1EE-DDB6609C0847}"/>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616;p32">
                <a:extLst>
                  <a:ext uri="{FF2B5EF4-FFF2-40B4-BE49-F238E27FC236}">
                    <a16:creationId xmlns:a16="http://schemas.microsoft.com/office/drawing/2014/main" id="{50B09207-3595-467B-BF00-CBEB29F9366A}"/>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617;p32">
                <a:extLst>
                  <a:ext uri="{FF2B5EF4-FFF2-40B4-BE49-F238E27FC236}">
                    <a16:creationId xmlns:a16="http://schemas.microsoft.com/office/drawing/2014/main" id="{DB95855A-FBC0-4873-A49C-458C2D469D1B}"/>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618;p32">
                <a:extLst>
                  <a:ext uri="{FF2B5EF4-FFF2-40B4-BE49-F238E27FC236}">
                    <a16:creationId xmlns:a16="http://schemas.microsoft.com/office/drawing/2014/main" id="{DC06D3BA-666B-41FC-A3ED-A3F35016CF5E}"/>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619;p32">
                <a:extLst>
                  <a:ext uri="{FF2B5EF4-FFF2-40B4-BE49-F238E27FC236}">
                    <a16:creationId xmlns:a16="http://schemas.microsoft.com/office/drawing/2014/main" id="{5946E060-D4F4-496C-A9C1-272F1AF98632}"/>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620;p32">
                <a:extLst>
                  <a:ext uri="{FF2B5EF4-FFF2-40B4-BE49-F238E27FC236}">
                    <a16:creationId xmlns:a16="http://schemas.microsoft.com/office/drawing/2014/main" id="{3EEDB6C6-1AC0-483A-AD9B-8430784B7908}"/>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621;p32">
                <a:extLst>
                  <a:ext uri="{FF2B5EF4-FFF2-40B4-BE49-F238E27FC236}">
                    <a16:creationId xmlns:a16="http://schemas.microsoft.com/office/drawing/2014/main" id="{22859451-125E-44D9-8A42-D9F05B40A5E3}"/>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622;p32">
                <a:extLst>
                  <a:ext uri="{FF2B5EF4-FFF2-40B4-BE49-F238E27FC236}">
                    <a16:creationId xmlns:a16="http://schemas.microsoft.com/office/drawing/2014/main" id="{0A26B1AA-EBE5-48BD-8BEB-E59346EEB435}"/>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623;p32">
                <a:extLst>
                  <a:ext uri="{FF2B5EF4-FFF2-40B4-BE49-F238E27FC236}">
                    <a16:creationId xmlns:a16="http://schemas.microsoft.com/office/drawing/2014/main" id="{EBDA74D7-D83B-4232-AF28-666DDCB88280}"/>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624;p32">
                <a:extLst>
                  <a:ext uri="{FF2B5EF4-FFF2-40B4-BE49-F238E27FC236}">
                    <a16:creationId xmlns:a16="http://schemas.microsoft.com/office/drawing/2014/main" id="{CD5E3346-3556-49D4-ABB7-9C1FB570361B}"/>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625;p32">
                <a:extLst>
                  <a:ext uri="{FF2B5EF4-FFF2-40B4-BE49-F238E27FC236}">
                    <a16:creationId xmlns:a16="http://schemas.microsoft.com/office/drawing/2014/main" id="{4C300CE9-213E-4276-97E5-6731E621B628}"/>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626;p32">
                <a:extLst>
                  <a:ext uri="{FF2B5EF4-FFF2-40B4-BE49-F238E27FC236}">
                    <a16:creationId xmlns:a16="http://schemas.microsoft.com/office/drawing/2014/main" id="{550E9744-1019-4CAB-8A68-099C3B2D7822}"/>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627;p32">
                <a:extLst>
                  <a:ext uri="{FF2B5EF4-FFF2-40B4-BE49-F238E27FC236}">
                    <a16:creationId xmlns:a16="http://schemas.microsoft.com/office/drawing/2014/main" id="{8DFB77AC-8F4A-4B0E-BE59-3BFF8F0AB752}"/>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28;p32">
                <a:extLst>
                  <a:ext uri="{FF2B5EF4-FFF2-40B4-BE49-F238E27FC236}">
                    <a16:creationId xmlns:a16="http://schemas.microsoft.com/office/drawing/2014/main" id="{AB131989-59BF-44C9-8790-8B0EA839D4F6}"/>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29;p32">
                <a:extLst>
                  <a:ext uri="{FF2B5EF4-FFF2-40B4-BE49-F238E27FC236}">
                    <a16:creationId xmlns:a16="http://schemas.microsoft.com/office/drawing/2014/main" id="{99B77F1E-560B-4425-B5BF-F9E64A399664}"/>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30;p32">
                <a:extLst>
                  <a:ext uri="{FF2B5EF4-FFF2-40B4-BE49-F238E27FC236}">
                    <a16:creationId xmlns:a16="http://schemas.microsoft.com/office/drawing/2014/main" id="{22229D67-482A-498A-A04B-AC988AADD150}"/>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31;p32">
                <a:extLst>
                  <a:ext uri="{FF2B5EF4-FFF2-40B4-BE49-F238E27FC236}">
                    <a16:creationId xmlns:a16="http://schemas.microsoft.com/office/drawing/2014/main" id="{5A26887B-5F7E-42E3-B231-3631A4DA7AC4}"/>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632;p32">
                <a:extLst>
                  <a:ext uri="{FF2B5EF4-FFF2-40B4-BE49-F238E27FC236}">
                    <a16:creationId xmlns:a16="http://schemas.microsoft.com/office/drawing/2014/main" id="{EAD915FE-A724-48C7-A94A-0015310AAE22}"/>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2" name="Google Shape;636;p32">
              <a:extLst>
                <a:ext uri="{FF2B5EF4-FFF2-40B4-BE49-F238E27FC236}">
                  <a16:creationId xmlns:a16="http://schemas.microsoft.com/office/drawing/2014/main" id="{9E83BA08-78A1-4FA0-A027-3370902EE9B8}"/>
                </a:ext>
              </a:extLst>
            </p:cNvPr>
            <p:cNvCxnSpPr>
              <a:cxnSpLocks/>
            </p:cNvCxnSpPr>
            <p:nvPr/>
          </p:nvCxnSpPr>
          <p:spPr>
            <a:xfrm flipH="1">
              <a:off x="6427216" y="2632629"/>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3" name="Google Shape;637;p32">
              <a:extLst>
                <a:ext uri="{FF2B5EF4-FFF2-40B4-BE49-F238E27FC236}">
                  <a16:creationId xmlns:a16="http://schemas.microsoft.com/office/drawing/2014/main" id="{AD69AFFC-69CA-464E-B28F-C6563D2686B3}"/>
                </a:ext>
              </a:extLst>
            </p:cNvPr>
            <p:cNvCxnSpPr>
              <a:cxnSpLocks/>
            </p:cNvCxnSpPr>
            <p:nvPr/>
          </p:nvCxnSpPr>
          <p:spPr>
            <a:xfrm rot="10800000">
              <a:off x="5844916" y="3787254"/>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4" name="Google Shape;638;p32">
              <a:extLst>
                <a:ext uri="{FF2B5EF4-FFF2-40B4-BE49-F238E27FC236}">
                  <a16:creationId xmlns:a16="http://schemas.microsoft.com/office/drawing/2014/main" id="{9EDD39B6-DDE3-4E39-B8A2-6BD89B9AA498}"/>
                </a:ext>
              </a:extLst>
            </p:cNvPr>
            <p:cNvCxnSpPr>
              <a:cxnSpLocks/>
            </p:cNvCxnSpPr>
            <p:nvPr/>
          </p:nvCxnSpPr>
          <p:spPr>
            <a:xfrm>
              <a:off x="4323867" y="3272991"/>
              <a:ext cx="841800" cy="0"/>
            </a:xfrm>
            <a:prstGeom prst="straightConnector1">
              <a:avLst/>
            </a:prstGeom>
            <a:noFill/>
            <a:ln w="19050" cap="flat" cmpd="sng">
              <a:solidFill>
                <a:schemeClr val="lt2"/>
              </a:solidFill>
              <a:prstDash val="solid"/>
              <a:round/>
              <a:headEnd type="oval" w="med" len="med"/>
              <a:tailEnd type="none" w="med" len="med"/>
            </a:ln>
          </p:spPr>
        </p:cxnSp>
      </p:grpSp>
      <p:sp>
        <p:nvSpPr>
          <p:cNvPr id="538" name="Google Shape;633;p32">
            <a:extLst>
              <a:ext uri="{FF2B5EF4-FFF2-40B4-BE49-F238E27FC236}">
                <a16:creationId xmlns:a16="http://schemas.microsoft.com/office/drawing/2014/main" id="{57EDAC2B-58C1-42AA-8F87-5A7106179FCC}"/>
              </a:ext>
            </a:extLst>
          </p:cNvPr>
          <p:cNvSpPr txBox="1">
            <a:spLocks/>
          </p:cNvSpPr>
          <p:nvPr/>
        </p:nvSpPr>
        <p:spPr>
          <a:xfrm>
            <a:off x="1820161" y="3202585"/>
            <a:ext cx="2050097"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Data Used to Train the Deep Learning Models</a:t>
            </a:r>
          </a:p>
        </p:txBody>
      </p:sp>
      <p:sp>
        <p:nvSpPr>
          <p:cNvPr id="539" name="Google Shape;639;p32">
            <a:extLst>
              <a:ext uri="{FF2B5EF4-FFF2-40B4-BE49-F238E27FC236}">
                <a16:creationId xmlns:a16="http://schemas.microsoft.com/office/drawing/2014/main" id="{FBD279E5-1A17-4C02-9480-E95E14CBCED6}"/>
              </a:ext>
            </a:extLst>
          </p:cNvPr>
          <p:cNvSpPr txBox="1">
            <a:spLocks/>
          </p:cNvSpPr>
          <p:nvPr/>
        </p:nvSpPr>
        <p:spPr>
          <a:xfrm>
            <a:off x="2138925" y="2817622"/>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spcAft>
                <a:spcPts val="1600"/>
              </a:spcAft>
              <a:buFont typeface="Fira Sans Condensed Light"/>
              <a:buNone/>
            </a:pPr>
            <a:r>
              <a:rPr lang="en-SG" sz="1600" b="1" kern="0" dirty="0">
                <a:latin typeface="Rajdhani"/>
                <a:ea typeface="Rajdhani"/>
                <a:cs typeface="Rajdhani"/>
                <a:sym typeface="Rajdhani"/>
              </a:rPr>
              <a:t>DATA</a:t>
            </a:r>
          </a:p>
        </p:txBody>
      </p:sp>
      <p:pic>
        <p:nvPicPr>
          <p:cNvPr id="4" name="Graphic 3" descr="Statistics with solid fill">
            <a:extLst>
              <a:ext uri="{FF2B5EF4-FFF2-40B4-BE49-F238E27FC236}">
                <a16:creationId xmlns:a16="http://schemas.microsoft.com/office/drawing/2014/main" id="{CF08D8F0-90EF-4171-A905-DE14FBCEEC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0386" y="2333841"/>
            <a:ext cx="806786" cy="806786"/>
          </a:xfrm>
          <a:prstGeom prst="rect">
            <a:avLst/>
          </a:prstGeom>
        </p:spPr>
      </p:pic>
      <p:sp>
        <p:nvSpPr>
          <p:cNvPr id="540" name="Google Shape;633;p32">
            <a:extLst>
              <a:ext uri="{FF2B5EF4-FFF2-40B4-BE49-F238E27FC236}">
                <a16:creationId xmlns:a16="http://schemas.microsoft.com/office/drawing/2014/main" id="{9231C8E2-608A-4F4E-B06F-ABF1815E56F4}"/>
              </a:ext>
            </a:extLst>
          </p:cNvPr>
          <p:cNvSpPr txBox="1">
            <a:spLocks/>
          </p:cNvSpPr>
          <p:nvPr/>
        </p:nvSpPr>
        <p:spPr>
          <a:xfrm>
            <a:off x="8447338" y="2293015"/>
            <a:ext cx="2195851"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Deep Learning Models Used for the Experiments</a:t>
            </a:r>
          </a:p>
        </p:txBody>
      </p:sp>
      <p:sp>
        <p:nvSpPr>
          <p:cNvPr id="541" name="Google Shape;639;p32">
            <a:extLst>
              <a:ext uri="{FF2B5EF4-FFF2-40B4-BE49-F238E27FC236}">
                <a16:creationId xmlns:a16="http://schemas.microsoft.com/office/drawing/2014/main" id="{11D6C9CD-2A87-4733-A4FB-89693EE814CE}"/>
              </a:ext>
            </a:extLst>
          </p:cNvPr>
          <p:cNvSpPr txBox="1">
            <a:spLocks/>
          </p:cNvSpPr>
          <p:nvPr/>
        </p:nvSpPr>
        <p:spPr>
          <a:xfrm>
            <a:off x="8434384" y="1896979"/>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1600" b="1" kern="0" dirty="0">
                <a:latin typeface="Rajdhani"/>
                <a:ea typeface="Rajdhani"/>
                <a:cs typeface="Rajdhani"/>
                <a:sym typeface="Rajdhani"/>
              </a:rPr>
              <a:t>Models</a:t>
            </a:r>
          </a:p>
        </p:txBody>
      </p:sp>
      <p:pic>
        <p:nvPicPr>
          <p:cNvPr id="7" name="Picture 6" descr="Logo&#10;&#10;Description automatically generated">
            <a:extLst>
              <a:ext uri="{FF2B5EF4-FFF2-40B4-BE49-F238E27FC236}">
                <a16:creationId xmlns:a16="http://schemas.microsoft.com/office/drawing/2014/main" id="{44999436-7BA7-49F8-9FF0-A7D5141CB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646" y="1261138"/>
            <a:ext cx="1277799" cy="1277799"/>
          </a:xfrm>
          <a:prstGeom prst="rect">
            <a:avLst/>
          </a:prstGeom>
        </p:spPr>
      </p:pic>
      <p:sp>
        <p:nvSpPr>
          <p:cNvPr id="543" name="Google Shape;633;p32">
            <a:extLst>
              <a:ext uri="{FF2B5EF4-FFF2-40B4-BE49-F238E27FC236}">
                <a16:creationId xmlns:a16="http://schemas.microsoft.com/office/drawing/2014/main" id="{74B4B9D9-A8B1-41FD-B41B-EFCC3E212F53}"/>
              </a:ext>
            </a:extLst>
          </p:cNvPr>
          <p:cNvSpPr txBox="1">
            <a:spLocks/>
          </p:cNvSpPr>
          <p:nvPr/>
        </p:nvSpPr>
        <p:spPr>
          <a:xfrm>
            <a:off x="8437098" y="4550430"/>
            <a:ext cx="2695189"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6 Sets of Variations Introduced to the Training Data</a:t>
            </a:r>
          </a:p>
        </p:txBody>
      </p:sp>
      <p:sp>
        <p:nvSpPr>
          <p:cNvPr id="544" name="Google Shape;639;p32">
            <a:extLst>
              <a:ext uri="{FF2B5EF4-FFF2-40B4-BE49-F238E27FC236}">
                <a16:creationId xmlns:a16="http://schemas.microsoft.com/office/drawing/2014/main" id="{75F009A4-8C46-4143-A229-B90F310CB256}"/>
              </a:ext>
            </a:extLst>
          </p:cNvPr>
          <p:cNvSpPr txBox="1">
            <a:spLocks/>
          </p:cNvSpPr>
          <p:nvPr/>
        </p:nvSpPr>
        <p:spPr>
          <a:xfrm>
            <a:off x="8424145" y="4154394"/>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1600" b="1" kern="0" dirty="0">
                <a:latin typeface="Rajdhani"/>
                <a:ea typeface="Rajdhani"/>
                <a:cs typeface="Rajdhani"/>
                <a:sym typeface="Rajdhani"/>
              </a:rPr>
              <a:t>Variations</a:t>
            </a:r>
          </a:p>
        </p:txBody>
      </p:sp>
      <p:pic>
        <p:nvPicPr>
          <p:cNvPr id="9" name="Graphic 8" descr="Lost with solid fill">
            <a:extLst>
              <a:ext uri="{FF2B5EF4-FFF2-40B4-BE49-F238E27FC236}">
                <a16:creationId xmlns:a16="http://schemas.microsoft.com/office/drawing/2014/main" id="{78CF5D27-8DC3-4956-B05B-4DFCF343F8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6614" y="3600257"/>
            <a:ext cx="914400" cy="914400"/>
          </a:xfrm>
          <a:prstGeom prst="rect">
            <a:avLst/>
          </a:prstGeom>
        </p:spPr>
      </p:pic>
    </p:spTree>
    <p:extLst>
      <p:ext uri="{BB962C8B-B14F-4D97-AF65-F5344CB8AC3E}">
        <p14:creationId xmlns:p14="http://schemas.microsoft.com/office/powerpoint/2010/main" val="1753101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960000" y="328893"/>
            <a:ext cx="10272000" cy="763600"/>
          </a:xfrm>
          <a:prstGeom prst="rect">
            <a:avLst/>
          </a:prstGeom>
        </p:spPr>
        <p:txBody>
          <a:bodyPr spcFirstLastPara="1" wrap="square" lIns="121900" tIns="121900" rIns="121900" bIns="121900" anchor="t" anchorCtr="0">
            <a:noAutofit/>
          </a:bodyPr>
          <a:lstStyle/>
          <a:p>
            <a:r>
              <a:rPr lang="en" dirty="0"/>
              <a:t>Experimental Set Up</a:t>
            </a:r>
            <a:endParaRPr dirty="0"/>
          </a:p>
        </p:txBody>
      </p:sp>
      <p:grpSp>
        <p:nvGrpSpPr>
          <p:cNvPr id="2" name="Group 1">
            <a:extLst>
              <a:ext uri="{FF2B5EF4-FFF2-40B4-BE49-F238E27FC236}">
                <a16:creationId xmlns:a16="http://schemas.microsoft.com/office/drawing/2014/main" id="{D9F5E1A4-078C-4D8B-A890-8FAE8B1B1354}"/>
              </a:ext>
            </a:extLst>
          </p:cNvPr>
          <p:cNvGrpSpPr/>
          <p:nvPr/>
        </p:nvGrpSpPr>
        <p:grpSpPr>
          <a:xfrm>
            <a:off x="-3986166" y="2247507"/>
            <a:ext cx="8928699" cy="5859755"/>
            <a:chOff x="4323867" y="2487837"/>
            <a:chExt cx="3005749" cy="2090466"/>
          </a:xfrm>
        </p:grpSpPr>
        <p:grpSp>
          <p:nvGrpSpPr>
            <p:cNvPr id="303" name="Google Shape;407;p32">
              <a:extLst>
                <a:ext uri="{FF2B5EF4-FFF2-40B4-BE49-F238E27FC236}">
                  <a16:creationId xmlns:a16="http://schemas.microsoft.com/office/drawing/2014/main" id="{15291D40-0B23-4D31-8972-DE97CF1ADEAE}"/>
                </a:ext>
              </a:extLst>
            </p:cNvPr>
            <p:cNvGrpSpPr/>
            <p:nvPr/>
          </p:nvGrpSpPr>
          <p:grpSpPr>
            <a:xfrm>
              <a:off x="4721537" y="2487837"/>
              <a:ext cx="2210395" cy="2090466"/>
              <a:chOff x="1040275" y="238125"/>
              <a:chExt cx="5538450" cy="5237950"/>
            </a:xfrm>
          </p:grpSpPr>
          <p:sp>
            <p:nvSpPr>
              <p:cNvPr id="304" name="Google Shape;408;p32">
                <a:extLst>
                  <a:ext uri="{FF2B5EF4-FFF2-40B4-BE49-F238E27FC236}">
                    <a16:creationId xmlns:a16="http://schemas.microsoft.com/office/drawing/2014/main" id="{D604A007-D39D-4B73-834F-A92A35C360AB}"/>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9;p32">
                <a:extLst>
                  <a:ext uri="{FF2B5EF4-FFF2-40B4-BE49-F238E27FC236}">
                    <a16:creationId xmlns:a16="http://schemas.microsoft.com/office/drawing/2014/main" id="{6D329D76-3720-45EF-950C-260F528E3FCD}"/>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10;p32">
                <a:extLst>
                  <a:ext uri="{FF2B5EF4-FFF2-40B4-BE49-F238E27FC236}">
                    <a16:creationId xmlns:a16="http://schemas.microsoft.com/office/drawing/2014/main" id="{5A39F2AD-9697-4D57-ADF8-8B75A54B1D31}"/>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11;p32">
                <a:extLst>
                  <a:ext uri="{FF2B5EF4-FFF2-40B4-BE49-F238E27FC236}">
                    <a16:creationId xmlns:a16="http://schemas.microsoft.com/office/drawing/2014/main" id="{E0A7FBA1-665D-413E-8D92-8012E281CBDA}"/>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12;p32">
                <a:extLst>
                  <a:ext uri="{FF2B5EF4-FFF2-40B4-BE49-F238E27FC236}">
                    <a16:creationId xmlns:a16="http://schemas.microsoft.com/office/drawing/2014/main" id="{29D1BB98-F3ED-4A6C-9B5B-34518D0C524F}"/>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13;p32">
                <a:extLst>
                  <a:ext uri="{FF2B5EF4-FFF2-40B4-BE49-F238E27FC236}">
                    <a16:creationId xmlns:a16="http://schemas.microsoft.com/office/drawing/2014/main" id="{8CB92C7A-A4DD-495D-80EC-DF9EE01A054D}"/>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14;p32">
                <a:extLst>
                  <a:ext uri="{FF2B5EF4-FFF2-40B4-BE49-F238E27FC236}">
                    <a16:creationId xmlns:a16="http://schemas.microsoft.com/office/drawing/2014/main" id="{02B82E01-CEF8-458E-B3F6-0030CADACB3D}"/>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15;p32">
                <a:extLst>
                  <a:ext uri="{FF2B5EF4-FFF2-40B4-BE49-F238E27FC236}">
                    <a16:creationId xmlns:a16="http://schemas.microsoft.com/office/drawing/2014/main" id="{CCBA51E0-BF03-407F-90F4-B9319660AFBC}"/>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16;p32">
                <a:extLst>
                  <a:ext uri="{FF2B5EF4-FFF2-40B4-BE49-F238E27FC236}">
                    <a16:creationId xmlns:a16="http://schemas.microsoft.com/office/drawing/2014/main" id="{3B268C79-8665-470E-A1E1-70FBF96A5824}"/>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17;p32">
                <a:extLst>
                  <a:ext uri="{FF2B5EF4-FFF2-40B4-BE49-F238E27FC236}">
                    <a16:creationId xmlns:a16="http://schemas.microsoft.com/office/drawing/2014/main" id="{7204BDDC-7489-4EE3-9D2C-10C62C67D9B3}"/>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18;p32">
                <a:extLst>
                  <a:ext uri="{FF2B5EF4-FFF2-40B4-BE49-F238E27FC236}">
                    <a16:creationId xmlns:a16="http://schemas.microsoft.com/office/drawing/2014/main" id="{3DA53283-2894-48D2-8CB0-679FBCC5921C}"/>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19;p32">
                <a:extLst>
                  <a:ext uri="{FF2B5EF4-FFF2-40B4-BE49-F238E27FC236}">
                    <a16:creationId xmlns:a16="http://schemas.microsoft.com/office/drawing/2014/main" id="{494E8427-134D-4888-AB59-BC9A57CD0932}"/>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0;p32">
                <a:extLst>
                  <a:ext uri="{FF2B5EF4-FFF2-40B4-BE49-F238E27FC236}">
                    <a16:creationId xmlns:a16="http://schemas.microsoft.com/office/drawing/2014/main" id="{1B53BC2F-339B-48B2-8F9F-D5C54A0A61A4}"/>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1;p32">
                <a:extLst>
                  <a:ext uri="{FF2B5EF4-FFF2-40B4-BE49-F238E27FC236}">
                    <a16:creationId xmlns:a16="http://schemas.microsoft.com/office/drawing/2014/main" id="{73CF5703-7C19-4602-8777-E100F57A5C43}"/>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2;p32">
                <a:extLst>
                  <a:ext uri="{FF2B5EF4-FFF2-40B4-BE49-F238E27FC236}">
                    <a16:creationId xmlns:a16="http://schemas.microsoft.com/office/drawing/2014/main" id="{505357A4-DECB-46E0-99E1-50A1CA8CB31C}"/>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3;p32">
                <a:extLst>
                  <a:ext uri="{FF2B5EF4-FFF2-40B4-BE49-F238E27FC236}">
                    <a16:creationId xmlns:a16="http://schemas.microsoft.com/office/drawing/2014/main" id="{0C42B621-C2EC-46C3-B621-3335743938FF}"/>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4;p32">
                <a:extLst>
                  <a:ext uri="{FF2B5EF4-FFF2-40B4-BE49-F238E27FC236}">
                    <a16:creationId xmlns:a16="http://schemas.microsoft.com/office/drawing/2014/main" id="{2D8D3808-1A92-4E4C-858F-66AF9D6E92AB}"/>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5;p32">
                <a:extLst>
                  <a:ext uri="{FF2B5EF4-FFF2-40B4-BE49-F238E27FC236}">
                    <a16:creationId xmlns:a16="http://schemas.microsoft.com/office/drawing/2014/main" id="{82BC15F3-8581-4D72-BC97-D7B4642A2B93}"/>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6;p32">
                <a:extLst>
                  <a:ext uri="{FF2B5EF4-FFF2-40B4-BE49-F238E27FC236}">
                    <a16:creationId xmlns:a16="http://schemas.microsoft.com/office/drawing/2014/main" id="{1BBF2CF4-33B7-4487-8BF9-4BE3264A387F}"/>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p32">
                <a:extLst>
                  <a:ext uri="{FF2B5EF4-FFF2-40B4-BE49-F238E27FC236}">
                    <a16:creationId xmlns:a16="http://schemas.microsoft.com/office/drawing/2014/main" id="{2A738B99-1A1C-440D-9BCE-1E4D2F2A06C8}"/>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8;p32">
                <a:extLst>
                  <a:ext uri="{FF2B5EF4-FFF2-40B4-BE49-F238E27FC236}">
                    <a16:creationId xmlns:a16="http://schemas.microsoft.com/office/drawing/2014/main" id="{C7AA3ABA-8B9D-4800-82F2-69EE3230D36E}"/>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9;p32">
                <a:extLst>
                  <a:ext uri="{FF2B5EF4-FFF2-40B4-BE49-F238E27FC236}">
                    <a16:creationId xmlns:a16="http://schemas.microsoft.com/office/drawing/2014/main" id="{34E71303-5931-4908-A671-8E56F4714CDC}"/>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30;p32">
                <a:extLst>
                  <a:ext uri="{FF2B5EF4-FFF2-40B4-BE49-F238E27FC236}">
                    <a16:creationId xmlns:a16="http://schemas.microsoft.com/office/drawing/2014/main" id="{FFEEFFB3-4A86-4790-AB49-15446EC178B5}"/>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31;p32">
                <a:extLst>
                  <a:ext uri="{FF2B5EF4-FFF2-40B4-BE49-F238E27FC236}">
                    <a16:creationId xmlns:a16="http://schemas.microsoft.com/office/drawing/2014/main" id="{D21B7B74-46C0-4475-9738-31A4B84331ED}"/>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32;p32">
                <a:extLst>
                  <a:ext uri="{FF2B5EF4-FFF2-40B4-BE49-F238E27FC236}">
                    <a16:creationId xmlns:a16="http://schemas.microsoft.com/office/drawing/2014/main" id="{101B1321-14EC-474F-A470-F7220D2667A7}"/>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33;p32">
                <a:extLst>
                  <a:ext uri="{FF2B5EF4-FFF2-40B4-BE49-F238E27FC236}">
                    <a16:creationId xmlns:a16="http://schemas.microsoft.com/office/drawing/2014/main" id="{1CF7AAB8-C449-43A8-8827-891E7A94260A}"/>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34;p32">
                <a:extLst>
                  <a:ext uri="{FF2B5EF4-FFF2-40B4-BE49-F238E27FC236}">
                    <a16:creationId xmlns:a16="http://schemas.microsoft.com/office/drawing/2014/main" id="{8DF52AAB-0478-4A3E-960C-E963D68F067E}"/>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35;p32">
                <a:extLst>
                  <a:ext uri="{FF2B5EF4-FFF2-40B4-BE49-F238E27FC236}">
                    <a16:creationId xmlns:a16="http://schemas.microsoft.com/office/drawing/2014/main" id="{BB3E232F-39AA-4C39-834F-75B01A38DFB9}"/>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36;p32">
                <a:extLst>
                  <a:ext uri="{FF2B5EF4-FFF2-40B4-BE49-F238E27FC236}">
                    <a16:creationId xmlns:a16="http://schemas.microsoft.com/office/drawing/2014/main" id="{D599044E-C4EB-4B62-B39B-2AF6DC3CAF9B}"/>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37;p32">
                <a:extLst>
                  <a:ext uri="{FF2B5EF4-FFF2-40B4-BE49-F238E27FC236}">
                    <a16:creationId xmlns:a16="http://schemas.microsoft.com/office/drawing/2014/main" id="{B9778050-97AF-4908-87A5-60B9F8314939}"/>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38;p32">
                <a:extLst>
                  <a:ext uri="{FF2B5EF4-FFF2-40B4-BE49-F238E27FC236}">
                    <a16:creationId xmlns:a16="http://schemas.microsoft.com/office/drawing/2014/main" id="{83E03F4C-8EE7-4FB3-8459-87D795D248C1}"/>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39;p32">
                <a:extLst>
                  <a:ext uri="{FF2B5EF4-FFF2-40B4-BE49-F238E27FC236}">
                    <a16:creationId xmlns:a16="http://schemas.microsoft.com/office/drawing/2014/main" id="{5F0B9A44-04CC-4874-BA5B-297831C4643E}"/>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40;p32">
                <a:extLst>
                  <a:ext uri="{FF2B5EF4-FFF2-40B4-BE49-F238E27FC236}">
                    <a16:creationId xmlns:a16="http://schemas.microsoft.com/office/drawing/2014/main" id="{82B85893-83D4-4685-9554-48635BC27512}"/>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41;p32">
                <a:extLst>
                  <a:ext uri="{FF2B5EF4-FFF2-40B4-BE49-F238E27FC236}">
                    <a16:creationId xmlns:a16="http://schemas.microsoft.com/office/drawing/2014/main" id="{5F9A583C-0E30-4BAF-B7D2-868C31CEE469}"/>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42;p32">
                <a:extLst>
                  <a:ext uri="{FF2B5EF4-FFF2-40B4-BE49-F238E27FC236}">
                    <a16:creationId xmlns:a16="http://schemas.microsoft.com/office/drawing/2014/main" id="{D46B98C3-18F8-47F0-BB3D-3F0C76CC52A5}"/>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43;p32">
                <a:extLst>
                  <a:ext uri="{FF2B5EF4-FFF2-40B4-BE49-F238E27FC236}">
                    <a16:creationId xmlns:a16="http://schemas.microsoft.com/office/drawing/2014/main" id="{2E426DD6-CD65-4D6E-9D4E-401B0D5854F7}"/>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44;p32">
                <a:extLst>
                  <a:ext uri="{FF2B5EF4-FFF2-40B4-BE49-F238E27FC236}">
                    <a16:creationId xmlns:a16="http://schemas.microsoft.com/office/drawing/2014/main" id="{2E2266C8-18A6-4C40-8CBE-B4510462523D}"/>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45;p32">
                <a:extLst>
                  <a:ext uri="{FF2B5EF4-FFF2-40B4-BE49-F238E27FC236}">
                    <a16:creationId xmlns:a16="http://schemas.microsoft.com/office/drawing/2014/main" id="{A3C006AA-6412-4156-B08F-76C22ED2E406}"/>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46;p32">
                <a:extLst>
                  <a:ext uri="{FF2B5EF4-FFF2-40B4-BE49-F238E27FC236}">
                    <a16:creationId xmlns:a16="http://schemas.microsoft.com/office/drawing/2014/main" id="{1F3D77E1-2520-40E9-B438-FD57AAD432D6}"/>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47;p32">
                <a:extLst>
                  <a:ext uri="{FF2B5EF4-FFF2-40B4-BE49-F238E27FC236}">
                    <a16:creationId xmlns:a16="http://schemas.microsoft.com/office/drawing/2014/main" id="{4585C2E6-22D8-4E93-9E10-F59C723BD737}"/>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48;p32">
                <a:extLst>
                  <a:ext uri="{FF2B5EF4-FFF2-40B4-BE49-F238E27FC236}">
                    <a16:creationId xmlns:a16="http://schemas.microsoft.com/office/drawing/2014/main" id="{840B98E0-B88E-4C30-BEF1-8CD0F877D401}"/>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49;p32">
                <a:extLst>
                  <a:ext uri="{FF2B5EF4-FFF2-40B4-BE49-F238E27FC236}">
                    <a16:creationId xmlns:a16="http://schemas.microsoft.com/office/drawing/2014/main" id="{6E2C9518-1F28-4602-BA5D-3368BEFD2F41}"/>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50;p32">
                <a:extLst>
                  <a:ext uri="{FF2B5EF4-FFF2-40B4-BE49-F238E27FC236}">
                    <a16:creationId xmlns:a16="http://schemas.microsoft.com/office/drawing/2014/main" id="{9395535C-4750-45D5-8A39-B8D9220D64FB}"/>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51;p32">
                <a:extLst>
                  <a:ext uri="{FF2B5EF4-FFF2-40B4-BE49-F238E27FC236}">
                    <a16:creationId xmlns:a16="http://schemas.microsoft.com/office/drawing/2014/main" id="{EABA2470-4398-4F41-A572-F3B0FD9C6FE9}"/>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52;p32">
                <a:extLst>
                  <a:ext uri="{FF2B5EF4-FFF2-40B4-BE49-F238E27FC236}">
                    <a16:creationId xmlns:a16="http://schemas.microsoft.com/office/drawing/2014/main" id="{8F4C56F5-20D7-4A0B-9C14-53E010B07B01}"/>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53;p32">
                <a:extLst>
                  <a:ext uri="{FF2B5EF4-FFF2-40B4-BE49-F238E27FC236}">
                    <a16:creationId xmlns:a16="http://schemas.microsoft.com/office/drawing/2014/main" id="{A4D5A3D6-3BDA-461F-BCDF-45B51AB07E02}"/>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54;p32">
                <a:extLst>
                  <a:ext uri="{FF2B5EF4-FFF2-40B4-BE49-F238E27FC236}">
                    <a16:creationId xmlns:a16="http://schemas.microsoft.com/office/drawing/2014/main" id="{215A7334-DECA-4B87-9659-F2927C7DC10A}"/>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55;p32">
                <a:extLst>
                  <a:ext uri="{FF2B5EF4-FFF2-40B4-BE49-F238E27FC236}">
                    <a16:creationId xmlns:a16="http://schemas.microsoft.com/office/drawing/2014/main" id="{CBCA6891-E75A-486B-87BF-CD0FCD085983}"/>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56;p32">
                <a:extLst>
                  <a:ext uri="{FF2B5EF4-FFF2-40B4-BE49-F238E27FC236}">
                    <a16:creationId xmlns:a16="http://schemas.microsoft.com/office/drawing/2014/main" id="{05104042-F55C-48A2-98F6-19F541B244B1}"/>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57;p32">
                <a:extLst>
                  <a:ext uri="{FF2B5EF4-FFF2-40B4-BE49-F238E27FC236}">
                    <a16:creationId xmlns:a16="http://schemas.microsoft.com/office/drawing/2014/main" id="{3E6DDDE0-C72A-4AA7-A16E-986AC0C1FBDE}"/>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58;p32">
                <a:extLst>
                  <a:ext uri="{FF2B5EF4-FFF2-40B4-BE49-F238E27FC236}">
                    <a16:creationId xmlns:a16="http://schemas.microsoft.com/office/drawing/2014/main" id="{15BD6907-7B26-4A84-8379-2D24DCC373F3}"/>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59;p32">
                <a:extLst>
                  <a:ext uri="{FF2B5EF4-FFF2-40B4-BE49-F238E27FC236}">
                    <a16:creationId xmlns:a16="http://schemas.microsoft.com/office/drawing/2014/main" id="{373CA33F-B877-4977-9998-04AE52DFFE7C}"/>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0;p32">
                <a:extLst>
                  <a:ext uri="{FF2B5EF4-FFF2-40B4-BE49-F238E27FC236}">
                    <a16:creationId xmlns:a16="http://schemas.microsoft.com/office/drawing/2014/main" id="{AF93D3D7-8EBE-423A-9000-026E5F69B5B7}"/>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1;p32">
                <a:extLst>
                  <a:ext uri="{FF2B5EF4-FFF2-40B4-BE49-F238E27FC236}">
                    <a16:creationId xmlns:a16="http://schemas.microsoft.com/office/drawing/2014/main" id="{A75AE98A-A15D-434E-8C66-5F1C162B4710}"/>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2;p32">
                <a:extLst>
                  <a:ext uri="{FF2B5EF4-FFF2-40B4-BE49-F238E27FC236}">
                    <a16:creationId xmlns:a16="http://schemas.microsoft.com/office/drawing/2014/main" id="{6CCAAFBD-ADA2-43C4-9DE0-C328140C044A}"/>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3;p32">
                <a:extLst>
                  <a:ext uri="{FF2B5EF4-FFF2-40B4-BE49-F238E27FC236}">
                    <a16:creationId xmlns:a16="http://schemas.microsoft.com/office/drawing/2014/main" id="{12A4BC4C-F221-47D5-A3CB-B43273411010}"/>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4;p32">
                <a:extLst>
                  <a:ext uri="{FF2B5EF4-FFF2-40B4-BE49-F238E27FC236}">
                    <a16:creationId xmlns:a16="http://schemas.microsoft.com/office/drawing/2014/main" id="{AB3A3447-600A-4D3D-ADBB-723631C11586}"/>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5;p32">
                <a:extLst>
                  <a:ext uri="{FF2B5EF4-FFF2-40B4-BE49-F238E27FC236}">
                    <a16:creationId xmlns:a16="http://schemas.microsoft.com/office/drawing/2014/main" id="{D9CF7468-C1FD-4966-9981-24E678035577}"/>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6;p32">
                <a:extLst>
                  <a:ext uri="{FF2B5EF4-FFF2-40B4-BE49-F238E27FC236}">
                    <a16:creationId xmlns:a16="http://schemas.microsoft.com/office/drawing/2014/main" id="{2898B17F-2B62-493F-9A84-C53C5B436040}"/>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p32">
                <a:extLst>
                  <a:ext uri="{FF2B5EF4-FFF2-40B4-BE49-F238E27FC236}">
                    <a16:creationId xmlns:a16="http://schemas.microsoft.com/office/drawing/2014/main" id="{D81269B7-C12D-4153-BA69-3741BB7CEA8C}"/>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8;p32">
                <a:extLst>
                  <a:ext uri="{FF2B5EF4-FFF2-40B4-BE49-F238E27FC236}">
                    <a16:creationId xmlns:a16="http://schemas.microsoft.com/office/drawing/2014/main" id="{75FAC330-5142-4F5B-B15C-F27E61F5B011}"/>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9;p32">
                <a:extLst>
                  <a:ext uri="{FF2B5EF4-FFF2-40B4-BE49-F238E27FC236}">
                    <a16:creationId xmlns:a16="http://schemas.microsoft.com/office/drawing/2014/main" id="{54215613-BEC3-442A-A36E-E9939E24C390}"/>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70;p32">
                <a:extLst>
                  <a:ext uri="{FF2B5EF4-FFF2-40B4-BE49-F238E27FC236}">
                    <a16:creationId xmlns:a16="http://schemas.microsoft.com/office/drawing/2014/main" id="{B7C9A090-D15A-4368-A25C-C5D259FB0AD9}"/>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71;p32">
                <a:extLst>
                  <a:ext uri="{FF2B5EF4-FFF2-40B4-BE49-F238E27FC236}">
                    <a16:creationId xmlns:a16="http://schemas.microsoft.com/office/drawing/2014/main" id="{9D867C36-0D09-406F-9475-91879A9CC5A3}"/>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72;p32">
                <a:extLst>
                  <a:ext uri="{FF2B5EF4-FFF2-40B4-BE49-F238E27FC236}">
                    <a16:creationId xmlns:a16="http://schemas.microsoft.com/office/drawing/2014/main" id="{372F68E4-1411-4AE9-9CEC-7FFF10D5E2E8}"/>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73;p32">
                <a:extLst>
                  <a:ext uri="{FF2B5EF4-FFF2-40B4-BE49-F238E27FC236}">
                    <a16:creationId xmlns:a16="http://schemas.microsoft.com/office/drawing/2014/main" id="{FD8B5D9E-6D37-4783-BB49-8245902B7984}"/>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74;p32">
                <a:extLst>
                  <a:ext uri="{FF2B5EF4-FFF2-40B4-BE49-F238E27FC236}">
                    <a16:creationId xmlns:a16="http://schemas.microsoft.com/office/drawing/2014/main" id="{183F65AD-416E-4B0B-B4AD-47F64522F501}"/>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75;p32">
                <a:extLst>
                  <a:ext uri="{FF2B5EF4-FFF2-40B4-BE49-F238E27FC236}">
                    <a16:creationId xmlns:a16="http://schemas.microsoft.com/office/drawing/2014/main" id="{738CF090-E144-4B1B-AE85-D0AB58DDB819}"/>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76;p32">
                <a:extLst>
                  <a:ext uri="{FF2B5EF4-FFF2-40B4-BE49-F238E27FC236}">
                    <a16:creationId xmlns:a16="http://schemas.microsoft.com/office/drawing/2014/main" id="{E17E1544-638A-453D-B3CC-DF449F4312A9}"/>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77;p32">
                <a:extLst>
                  <a:ext uri="{FF2B5EF4-FFF2-40B4-BE49-F238E27FC236}">
                    <a16:creationId xmlns:a16="http://schemas.microsoft.com/office/drawing/2014/main" id="{F9726729-D016-4DBA-80FB-9E70349E0C50}"/>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78;p32">
                <a:extLst>
                  <a:ext uri="{FF2B5EF4-FFF2-40B4-BE49-F238E27FC236}">
                    <a16:creationId xmlns:a16="http://schemas.microsoft.com/office/drawing/2014/main" id="{F52F0B0C-D48D-4684-80A5-96F2F04E460B}"/>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79;p32">
                <a:extLst>
                  <a:ext uri="{FF2B5EF4-FFF2-40B4-BE49-F238E27FC236}">
                    <a16:creationId xmlns:a16="http://schemas.microsoft.com/office/drawing/2014/main" id="{B7BE0880-6628-4FE2-9DC7-E0B65E87B234}"/>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80;p32">
                <a:extLst>
                  <a:ext uri="{FF2B5EF4-FFF2-40B4-BE49-F238E27FC236}">
                    <a16:creationId xmlns:a16="http://schemas.microsoft.com/office/drawing/2014/main" id="{CC3E451E-B06C-45F6-A404-8CBF7132FE99}"/>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81;p32">
                <a:extLst>
                  <a:ext uri="{FF2B5EF4-FFF2-40B4-BE49-F238E27FC236}">
                    <a16:creationId xmlns:a16="http://schemas.microsoft.com/office/drawing/2014/main" id="{5D16047D-A0B1-4481-B21C-2926C4D0AE17}"/>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82;p32">
                <a:extLst>
                  <a:ext uri="{FF2B5EF4-FFF2-40B4-BE49-F238E27FC236}">
                    <a16:creationId xmlns:a16="http://schemas.microsoft.com/office/drawing/2014/main" id="{63A8FD69-D924-4FCC-8B5B-DDFF83792847}"/>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83;p32">
                <a:extLst>
                  <a:ext uri="{FF2B5EF4-FFF2-40B4-BE49-F238E27FC236}">
                    <a16:creationId xmlns:a16="http://schemas.microsoft.com/office/drawing/2014/main" id="{D3C1D8E8-BCDA-40B6-B81D-2267E920AEE0}"/>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84;p32">
                <a:extLst>
                  <a:ext uri="{FF2B5EF4-FFF2-40B4-BE49-F238E27FC236}">
                    <a16:creationId xmlns:a16="http://schemas.microsoft.com/office/drawing/2014/main" id="{9EA7B408-1592-46FA-A5F9-D269631C0C44}"/>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85;p32">
                <a:extLst>
                  <a:ext uri="{FF2B5EF4-FFF2-40B4-BE49-F238E27FC236}">
                    <a16:creationId xmlns:a16="http://schemas.microsoft.com/office/drawing/2014/main" id="{9B66B773-ED50-4211-807C-D43260D4CFA0}"/>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86;p32">
                <a:extLst>
                  <a:ext uri="{FF2B5EF4-FFF2-40B4-BE49-F238E27FC236}">
                    <a16:creationId xmlns:a16="http://schemas.microsoft.com/office/drawing/2014/main" id="{262C7D00-6504-4434-95B5-4123B039A833}"/>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87;p32">
                <a:extLst>
                  <a:ext uri="{FF2B5EF4-FFF2-40B4-BE49-F238E27FC236}">
                    <a16:creationId xmlns:a16="http://schemas.microsoft.com/office/drawing/2014/main" id="{151C3ACB-BE54-4EB5-9C21-3B3CAF1A363A}"/>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88;p32">
                <a:extLst>
                  <a:ext uri="{FF2B5EF4-FFF2-40B4-BE49-F238E27FC236}">
                    <a16:creationId xmlns:a16="http://schemas.microsoft.com/office/drawing/2014/main" id="{C1E18F08-BB1F-4187-822B-52DCAE0D5CD1}"/>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89;p32">
                <a:extLst>
                  <a:ext uri="{FF2B5EF4-FFF2-40B4-BE49-F238E27FC236}">
                    <a16:creationId xmlns:a16="http://schemas.microsoft.com/office/drawing/2014/main" id="{57B1005E-FB91-4316-B855-9E863E57B72D}"/>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90;p32">
                <a:extLst>
                  <a:ext uri="{FF2B5EF4-FFF2-40B4-BE49-F238E27FC236}">
                    <a16:creationId xmlns:a16="http://schemas.microsoft.com/office/drawing/2014/main" id="{26179280-8133-41F8-BB46-C50A36DC5575}"/>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91;p32">
                <a:extLst>
                  <a:ext uri="{FF2B5EF4-FFF2-40B4-BE49-F238E27FC236}">
                    <a16:creationId xmlns:a16="http://schemas.microsoft.com/office/drawing/2014/main" id="{0A86E262-1D5D-43FD-80D0-E97F0E5D7192}"/>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92;p32">
                <a:extLst>
                  <a:ext uri="{FF2B5EF4-FFF2-40B4-BE49-F238E27FC236}">
                    <a16:creationId xmlns:a16="http://schemas.microsoft.com/office/drawing/2014/main" id="{16871728-47E1-4F18-8FF0-71A731AAEC5F}"/>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93;p32">
                <a:extLst>
                  <a:ext uri="{FF2B5EF4-FFF2-40B4-BE49-F238E27FC236}">
                    <a16:creationId xmlns:a16="http://schemas.microsoft.com/office/drawing/2014/main" id="{7FCDF93B-8028-44DE-9DDB-849C103CB1D6}"/>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94;p32">
                <a:extLst>
                  <a:ext uri="{FF2B5EF4-FFF2-40B4-BE49-F238E27FC236}">
                    <a16:creationId xmlns:a16="http://schemas.microsoft.com/office/drawing/2014/main" id="{B3B7D3A6-B166-44E9-8F5B-DB25844F6C05}"/>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95;p32">
                <a:extLst>
                  <a:ext uri="{FF2B5EF4-FFF2-40B4-BE49-F238E27FC236}">
                    <a16:creationId xmlns:a16="http://schemas.microsoft.com/office/drawing/2014/main" id="{E4683E0E-A1F4-4AAC-B0A4-0061CA551E99}"/>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96;p32">
                <a:extLst>
                  <a:ext uri="{FF2B5EF4-FFF2-40B4-BE49-F238E27FC236}">
                    <a16:creationId xmlns:a16="http://schemas.microsoft.com/office/drawing/2014/main" id="{21974CBD-53FA-48CC-84E0-ABFF4440A3AD}"/>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97;p32">
                <a:extLst>
                  <a:ext uri="{FF2B5EF4-FFF2-40B4-BE49-F238E27FC236}">
                    <a16:creationId xmlns:a16="http://schemas.microsoft.com/office/drawing/2014/main" id="{1AA48967-8355-4941-8914-F10B7F791CCB}"/>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98;p32">
                <a:extLst>
                  <a:ext uri="{FF2B5EF4-FFF2-40B4-BE49-F238E27FC236}">
                    <a16:creationId xmlns:a16="http://schemas.microsoft.com/office/drawing/2014/main" id="{9F77ECE2-80A6-48D1-9F9B-880186284C4D}"/>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99;p32">
                <a:extLst>
                  <a:ext uri="{FF2B5EF4-FFF2-40B4-BE49-F238E27FC236}">
                    <a16:creationId xmlns:a16="http://schemas.microsoft.com/office/drawing/2014/main" id="{4D963284-7C9A-4554-AAA1-50E19CFC7797}"/>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00;p32">
                <a:extLst>
                  <a:ext uri="{FF2B5EF4-FFF2-40B4-BE49-F238E27FC236}">
                    <a16:creationId xmlns:a16="http://schemas.microsoft.com/office/drawing/2014/main" id="{696E1BD7-2C6B-40DA-9189-F7E657625820}"/>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01;p32">
                <a:extLst>
                  <a:ext uri="{FF2B5EF4-FFF2-40B4-BE49-F238E27FC236}">
                    <a16:creationId xmlns:a16="http://schemas.microsoft.com/office/drawing/2014/main" id="{8E5C7F16-449D-49CB-A9AE-B99A20755AA3}"/>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02;p32">
                <a:extLst>
                  <a:ext uri="{FF2B5EF4-FFF2-40B4-BE49-F238E27FC236}">
                    <a16:creationId xmlns:a16="http://schemas.microsoft.com/office/drawing/2014/main" id="{A1CE326E-4E72-4A93-BD99-B6AD5AD409D8}"/>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03;p32">
                <a:extLst>
                  <a:ext uri="{FF2B5EF4-FFF2-40B4-BE49-F238E27FC236}">
                    <a16:creationId xmlns:a16="http://schemas.microsoft.com/office/drawing/2014/main" id="{DCCA0C1D-8761-4127-BEFB-B4F8C4400012}"/>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04;p32">
                <a:extLst>
                  <a:ext uri="{FF2B5EF4-FFF2-40B4-BE49-F238E27FC236}">
                    <a16:creationId xmlns:a16="http://schemas.microsoft.com/office/drawing/2014/main" id="{C59BA9CF-67FB-4B37-A1D7-397EE77ACC8F}"/>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05;p32">
                <a:extLst>
                  <a:ext uri="{FF2B5EF4-FFF2-40B4-BE49-F238E27FC236}">
                    <a16:creationId xmlns:a16="http://schemas.microsoft.com/office/drawing/2014/main" id="{79B30002-DE28-49A6-A224-60772EF5DBF5}"/>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06;p32">
                <a:extLst>
                  <a:ext uri="{FF2B5EF4-FFF2-40B4-BE49-F238E27FC236}">
                    <a16:creationId xmlns:a16="http://schemas.microsoft.com/office/drawing/2014/main" id="{54A6C90D-BEA2-43F1-8EB1-590DB2965DF9}"/>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07;p32">
                <a:extLst>
                  <a:ext uri="{FF2B5EF4-FFF2-40B4-BE49-F238E27FC236}">
                    <a16:creationId xmlns:a16="http://schemas.microsoft.com/office/drawing/2014/main" id="{9EEF0C16-EBE7-4D65-B7AA-294CBFA943AE}"/>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08;p32">
                <a:extLst>
                  <a:ext uri="{FF2B5EF4-FFF2-40B4-BE49-F238E27FC236}">
                    <a16:creationId xmlns:a16="http://schemas.microsoft.com/office/drawing/2014/main" id="{8A3CCC48-EAB5-4D17-91FA-02812803229C}"/>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09;p32">
                <a:extLst>
                  <a:ext uri="{FF2B5EF4-FFF2-40B4-BE49-F238E27FC236}">
                    <a16:creationId xmlns:a16="http://schemas.microsoft.com/office/drawing/2014/main" id="{97C8EB3F-78B2-42AF-BFD2-B7B9FFCE5C4A}"/>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10;p32">
                <a:extLst>
                  <a:ext uri="{FF2B5EF4-FFF2-40B4-BE49-F238E27FC236}">
                    <a16:creationId xmlns:a16="http://schemas.microsoft.com/office/drawing/2014/main" id="{C5C87F35-CE16-4F89-8C67-8760B5B66EF0}"/>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11;p32">
                <a:extLst>
                  <a:ext uri="{FF2B5EF4-FFF2-40B4-BE49-F238E27FC236}">
                    <a16:creationId xmlns:a16="http://schemas.microsoft.com/office/drawing/2014/main" id="{F975EEC6-7CB2-4300-BED5-C062C2FC793E}"/>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12;p32">
                <a:extLst>
                  <a:ext uri="{FF2B5EF4-FFF2-40B4-BE49-F238E27FC236}">
                    <a16:creationId xmlns:a16="http://schemas.microsoft.com/office/drawing/2014/main" id="{E0C9D88E-6297-46B4-A222-D39875514E8F}"/>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13;p32">
                <a:extLst>
                  <a:ext uri="{FF2B5EF4-FFF2-40B4-BE49-F238E27FC236}">
                    <a16:creationId xmlns:a16="http://schemas.microsoft.com/office/drawing/2014/main" id="{4B97238F-DA11-4917-A2D5-9DF87EF9E352}"/>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14;p32">
                <a:extLst>
                  <a:ext uri="{FF2B5EF4-FFF2-40B4-BE49-F238E27FC236}">
                    <a16:creationId xmlns:a16="http://schemas.microsoft.com/office/drawing/2014/main" id="{ED80FAE0-88CA-486B-8CE2-D63CF205B3F4}"/>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15;p32">
                <a:extLst>
                  <a:ext uri="{FF2B5EF4-FFF2-40B4-BE49-F238E27FC236}">
                    <a16:creationId xmlns:a16="http://schemas.microsoft.com/office/drawing/2014/main" id="{3D3FC9D1-EBE6-4815-B71C-020E29DB225C}"/>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16;p32">
                <a:extLst>
                  <a:ext uri="{FF2B5EF4-FFF2-40B4-BE49-F238E27FC236}">
                    <a16:creationId xmlns:a16="http://schemas.microsoft.com/office/drawing/2014/main" id="{BB4BBCF1-F205-46C5-8AA9-E2EBE6B63F39}"/>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17;p32">
                <a:extLst>
                  <a:ext uri="{FF2B5EF4-FFF2-40B4-BE49-F238E27FC236}">
                    <a16:creationId xmlns:a16="http://schemas.microsoft.com/office/drawing/2014/main" id="{0E89C089-293E-42AD-8996-7B978FD7AE57}"/>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18;p32">
                <a:extLst>
                  <a:ext uri="{FF2B5EF4-FFF2-40B4-BE49-F238E27FC236}">
                    <a16:creationId xmlns:a16="http://schemas.microsoft.com/office/drawing/2014/main" id="{48C8F142-C14A-45B5-8A56-BF68F26F1AAD}"/>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19;p32">
                <a:extLst>
                  <a:ext uri="{FF2B5EF4-FFF2-40B4-BE49-F238E27FC236}">
                    <a16:creationId xmlns:a16="http://schemas.microsoft.com/office/drawing/2014/main" id="{B06B96B3-F0B7-4924-B7FE-9F92C235BFCD}"/>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20;p32">
                <a:extLst>
                  <a:ext uri="{FF2B5EF4-FFF2-40B4-BE49-F238E27FC236}">
                    <a16:creationId xmlns:a16="http://schemas.microsoft.com/office/drawing/2014/main" id="{6AC055C0-BFC3-4B63-8F4A-06BC35629A34}"/>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21;p32">
                <a:extLst>
                  <a:ext uri="{FF2B5EF4-FFF2-40B4-BE49-F238E27FC236}">
                    <a16:creationId xmlns:a16="http://schemas.microsoft.com/office/drawing/2014/main" id="{5A467C5E-BA88-477D-B4A3-83188B7DC10A}"/>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22;p32">
                <a:extLst>
                  <a:ext uri="{FF2B5EF4-FFF2-40B4-BE49-F238E27FC236}">
                    <a16:creationId xmlns:a16="http://schemas.microsoft.com/office/drawing/2014/main" id="{ECF45AFE-5242-4049-9DAD-2FE5E2A87F05}"/>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23;p32">
                <a:extLst>
                  <a:ext uri="{FF2B5EF4-FFF2-40B4-BE49-F238E27FC236}">
                    <a16:creationId xmlns:a16="http://schemas.microsoft.com/office/drawing/2014/main" id="{669B5A1D-DC7F-4664-BDD2-4E1D5B988BD6}"/>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24;p32">
                <a:extLst>
                  <a:ext uri="{FF2B5EF4-FFF2-40B4-BE49-F238E27FC236}">
                    <a16:creationId xmlns:a16="http://schemas.microsoft.com/office/drawing/2014/main" id="{477C8B04-6493-4480-B1B9-C7E2A01A8B7E}"/>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25;p32">
                <a:extLst>
                  <a:ext uri="{FF2B5EF4-FFF2-40B4-BE49-F238E27FC236}">
                    <a16:creationId xmlns:a16="http://schemas.microsoft.com/office/drawing/2014/main" id="{8AF8AC1E-6B91-4682-9200-DD3A3C598E1B}"/>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26;p32">
                <a:extLst>
                  <a:ext uri="{FF2B5EF4-FFF2-40B4-BE49-F238E27FC236}">
                    <a16:creationId xmlns:a16="http://schemas.microsoft.com/office/drawing/2014/main" id="{C1FC3A9E-7E89-4A02-9476-CA9F3B681951}"/>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27;p32">
                <a:extLst>
                  <a:ext uri="{FF2B5EF4-FFF2-40B4-BE49-F238E27FC236}">
                    <a16:creationId xmlns:a16="http://schemas.microsoft.com/office/drawing/2014/main" id="{6CC4A620-4E85-4EF4-878F-BA739AC0F9CF}"/>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28;p32">
                <a:extLst>
                  <a:ext uri="{FF2B5EF4-FFF2-40B4-BE49-F238E27FC236}">
                    <a16:creationId xmlns:a16="http://schemas.microsoft.com/office/drawing/2014/main" id="{FCDBE372-9A0A-4BBE-A8E6-615B98E0E9A9}"/>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29;p32">
                <a:extLst>
                  <a:ext uri="{FF2B5EF4-FFF2-40B4-BE49-F238E27FC236}">
                    <a16:creationId xmlns:a16="http://schemas.microsoft.com/office/drawing/2014/main" id="{BB39D715-00ED-4545-92EC-AA1D51A93BDE}"/>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30;p32">
                <a:extLst>
                  <a:ext uri="{FF2B5EF4-FFF2-40B4-BE49-F238E27FC236}">
                    <a16:creationId xmlns:a16="http://schemas.microsoft.com/office/drawing/2014/main" id="{AC3DF926-F5FA-4FAC-BF4F-00A8F4B87E50}"/>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31;p32">
                <a:extLst>
                  <a:ext uri="{FF2B5EF4-FFF2-40B4-BE49-F238E27FC236}">
                    <a16:creationId xmlns:a16="http://schemas.microsoft.com/office/drawing/2014/main" id="{F7FD534D-FE39-4ABA-8C7B-870F1C4DAC70}"/>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32;p32">
                <a:extLst>
                  <a:ext uri="{FF2B5EF4-FFF2-40B4-BE49-F238E27FC236}">
                    <a16:creationId xmlns:a16="http://schemas.microsoft.com/office/drawing/2014/main" id="{D6D4FB7D-9F64-4A45-83C0-8C818D6445D6}"/>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33;p32">
                <a:extLst>
                  <a:ext uri="{FF2B5EF4-FFF2-40B4-BE49-F238E27FC236}">
                    <a16:creationId xmlns:a16="http://schemas.microsoft.com/office/drawing/2014/main" id="{0D4C0EB0-160B-4AF5-921C-3EBFF0F250E8}"/>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34;p32">
                <a:extLst>
                  <a:ext uri="{FF2B5EF4-FFF2-40B4-BE49-F238E27FC236}">
                    <a16:creationId xmlns:a16="http://schemas.microsoft.com/office/drawing/2014/main" id="{254A07D6-09D6-4C85-8C04-10B2508B0A26}"/>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35;p32">
                <a:extLst>
                  <a:ext uri="{FF2B5EF4-FFF2-40B4-BE49-F238E27FC236}">
                    <a16:creationId xmlns:a16="http://schemas.microsoft.com/office/drawing/2014/main" id="{8C0F5621-8B57-4D67-A6A4-1CEF1E3EFBCA}"/>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36;p32">
                <a:extLst>
                  <a:ext uri="{FF2B5EF4-FFF2-40B4-BE49-F238E27FC236}">
                    <a16:creationId xmlns:a16="http://schemas.microsoft.com/office/drawing/2014/main" id="{C1DDCCC9-555B-469E-9994-ED4072E0F13B}"/>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37;p32">
                <a:extLst>
                  <a:ext uri="{FF2B5EF4-FFF2-40B4-BE49-F238E27FC236}">
                    <a16:creationId xmlns:a16="http://schemas.microsoft.com/office/drawing/2014/main" id="{93E8A7AA-72EB-432B-8EA8-F54E2AEA8284}"/>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38;p32">
                <a:extLst>
                  <a:ext uri="{FF2B5EF4-FFF2-40B4-BE49-F238E27FC236}">
                    <a16:creationId xmlns:a16="http://schemas.microsoft.com/office/drawing/2014/main" id="{CEA42E37-C66C-44F9-88B9-959584C8171F}"/>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39;p32">
                <a:extLst>
                  <a:ext uri="{FF2B5EF4-FFF2-40B4-BE49-F238E27FC236}">
                    <a16:creationId xmlns:a16="http://schemas.microsoft.com/office/drawing/2014/main" id="{57D0E511-AE4E-40A1-BC43-AF3139A9F1D2}"/>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40;p32">
                <a:extLst>
                  <a:ext uri="{FF2B5EF4-FFF2-40B4-BE49-F238E27FC236}">
                    <a16:creationId xmlns:a16="http://schemas.microsoft.com/office/drawing/2014/main" id="{5478DDAB-E369-4242-814D-0D90A0815D75}"/>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41;p32">
                <a:extLst>
                  <a:ext uri="{FF2B5EF4-FFF2-40B4-BE49-F238E27FC236}">
                    <a16:creationId xmlns:a16="http://schemas.microsoft.com/office/drawing/2014/main" id="{3ECA102E-B72B-4499-A30A-8FC362B785F5}"/>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42;p32">
                <a:extLst>
                  <a:ext uri="{FF2B5EF4-FFF2-40B4-BE49-F238E27FC236}">
                    <a16:creationId xmlns:a16="http://schemas.microsoft.com/office/drawing/2014/main" id="{4CAE910A-5D91-4B17-ABE1-3868DD55FE8A}"/>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43;p32">
                <a:extLst>
                  <a:ext uri="{FF2B5EF4-FFF2-40B4-BE49-F238E27FC236}">
                    <a16:creationId xmlns:a16="http://schemas.microsoft.com/office/drawing/2014/main" id="{2D557802-B843-4FC4-B8A5-2A6EE31B2692}"/>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44;p32">
                <a:extLst>
                  <a:ext uri="{FF2B5EF4-FFF2-40B4-BE49-F238E27FC236}">
                    <a16:creationId xmlns:a16="http://schemas.microsoft.com/office/drawing/2014/main" id="{E69547F4-6120-4321-AEA4-FEF233D211F9}"/>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45;p32">
                <a:extLst>
                  <a:ext uri="{FF2B5EF4-FFF2-40B4-BE49-F238E27FC236}">
                    <a16:creationId xmlns:a16="http://schemas.microsoft.com/office/drawing/2014/main" id="{E0B0593B-94EE-4244-83EB-7AA9DE5B22F1}"/>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46;p32">
                <a:extLst>
                  <a:ext uri="{FF2B5EF4-FFF2-40B4-BE49-F238E27FC236}">
                    <a16:creationId xmlns:a16="http://schemas.microsoft.com/office/drawing/2014/main" id="{2596F1FD-9659-4615-834C-220B79403599}"/>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47;p32">
                <a:extLst>
                  <a:ext uri="{FF2B5EF4-FFF2-40B4-BE49-F238E27FC236}">
                    <a16:creationId xmlns:a16="http://schemas.microsoft.com/office/drawing/2014/main" id="{716DBB24-56B9-40EC-9C39-D3145FBF6326}"/>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48;p32">
                <a:extLst>
                  <a:ext uri="{FF2B5EF4-FFF2-40B4-BE49-F238E27FC236}">
                    <a16:creationId xmlns:a16="http://schemas.microsoft.com/office/drawing/2014/main" id="{F576273D-96FF-48C1-AC47-5293324B040E}"/>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49;p32">
                <a:extLst>
                  <a:ext uri="{FF2B5EF4-FFF2-40B4-BE49-F238E27FC236}">
                    <a16:creationId xmlns:a16="http://schemas.microsoft.com/office/drawing/2014/main" id="{37648646-7385-447E-9705-650F3DE3DA7F}"/>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50;p32">
                <a:extLst>
                  <a:ext uri="{FF2B5EF4-FFF2-40B4-BE49-F238E27FC236}">
                    <a16:creationId xmlns:a16="http://schemas.microsoft.com/office/drawing/2014/main" id="{77159E61-2127-44E4-81D1-4CFAFFA50375}"/>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51;p32">
                <a:extLst>
                  <a:ext uri="{FF2B5EF4-FFF2-40B4-BE49-F238E27FC236}">
                    <a16:creationId xmlns:a16="http://schemas.microsoft.com/office/drawing/2014/main" id="{AC9C0D68-B157-4643-9C78-668F7323B3AE}"/>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52;p32">
                <a:extLst>
                  <a:ext uri="{FF2B5EF4-FFF2-40B4-BE49-F238E27FC236}">
                    <a16:creationId xmlns:a16="http://schemas.microsoft.com/office/drawing/2014/main" id="{8787B64D-6931-4B31-9C14-EE098B4E9759}"/>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53;p32">
                <a:extLst>
                  <a:ext uri="{FF2B5EF4-FFF2-40B4-BE49-F238E27FC236}">
                    <a16:creationId xmlns:a16="http://schemas.microsoft.com/office/drawing/2014/main" id="{4801BF20-3505-4D89-A451-46FD8184D219}"/>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54;p32">
                <a:extLst>
                  <a:ext uri="{FF2B5EF4-FFF2-40B4-BE49-F238E27FC236}">
                    <a16:creationId xmlns:a16="http://schemas.microsoft.com/office/drawing/2014/main" id="{1D99CBBB-B5BB-4D3B-9FF5-0C3C6DCABE1C}"/>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55;p32">
                <a:extLst>
                  <a:ext uri="{FF2B5EF4-FFF2-40B4-BE49-F238E27FC236}">
                    <a16:creationId xmlns:a16="http://schemas.microsoft.com/office/drawing/2014/main" id="{106CF41B-72C1-4FCA-B11D-BDCEAEC75200}"/>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56;p32">
                <a:extLst>
                  <a:ext uri="{FF2B5EF4-FFF2-40B4-BE49-F238E27FC236}">
                    <a16:creationId xmlns:a16="http://schemas.microsoft.com/office/drawing/2014/main" id="{DC787ED4-2B4D-487B-94F2-20C7B145A5A1}"/>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57;p32">
                <a:extLst>
                  <a:ext uri="{FF2B5EF4-FFF2-40B4-BE49-F238E27FC236}">
                    <a16:creationId xmlns:a16="http://schemas.microsoft.com/office/drawing/2014/main" id="{72FC1B2C-423F-4B2D-957D-1A3F507C9D02}"/>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58;p32">
                <a:extLst>
                  <a:ext uri="{FF2B5EF4-FFF2-40B4-BE49-F238E27FC236}">
                    <a16:creationId xmlns:a16="http://schemas.microsoft.com/office/drawing/2014/main" id="{AA1F1708-9F95-48F1-8906-FC79BF004C31}"/>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59;p32">
                <a:extLst>
                  <a:ext uri="{FF2B5EF4-FFF2-40B4-BE49-F238E27FC236}">
                    <a16:creationId xmlns:a16="http://schemas.microsoft.com/office/drawing/2014/main" id="{B0D3D284-0968-4963-9738-030AD2BC4040}"/>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560;p32">
                <a:extLst>
                  <a:ext uri="{FF2B5EF4-FFF2-40B4-BE49-F238E27FC236}">
                    <a16:creationId xmlns:a16="http://schemas.microsoft.com/office/drawing/2014/main" id="{0E62C117-C013-4F45-9FE9-C0472298BCC9}"/>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61;p32">
                <a:extLst>
                  <a:ext uri="{FF2B5EF4-FFF2-40B4-BE49-F238E27FC236}">
                    <a16:creationId xmlns:a16="http://schemas.microsoft.com/office/drawing/2014/main" id="{511C4742-FD33-4E1D-9354-810C5CFE7A47}"/>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562;p32">
                <a:extLst>
                  <a:ext uri="{FF2B5EF4-FFF2-40B4-BE49-F238E27FC236}">
                    <a16:creationId xmlns:a16="http://schemas.microsoft.com/office/drawing/2014/main" id="{AB0D064B-DE65-486D-B6DB-AA3B27281014}"/>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63;p32">
                <a:extLst>
                  <a:ext uri="{FF2B5EF4-FFF2-40B4-BE49-F238E27FC236}">
                    <a16:creationId xmlns:a16="http://schemas.microsoft.com/office/drawing/2014/main" id="{D057C763-1624-4B50-9AF5-A0616BC19159}"/>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564;p32">
                <a:extLst>
                  <a:ext uri="{FF2B5EF4-FFF2-40B4-BE49-F238E27FC236}">
                    <a16:creationId xmlns:a16="http://schemas.microsoft.com/office/drawing/2014/main" id="{CBF3999B-72F5-4A57-8CE6-A5D9D5DFD74C}"/>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65;p32">
                <a:extLst>
                  <a:ext uri="{FF2B5EF4-FFF2-40B4-BE49-F238E27FC236}">
                    <a16:creationId xmlns:a16="http://schemas.microsoft.com/office/drawing/2014/main" id="{9F990C06-3F6E-4D5E-B985-7732C8FFC384}"/>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566;p32">
                <a:extLst>
                  <a:ext uri="{FF2B5EF4-FFF2-40B4-BE49-F238E27FC236}">
                    <a16:creationId xmlns:a16="http://schemas.microsoft.com/office/drawing/2014/main" id="{3EE674C6-480D-4758-84AD-FEE502A580C0}"/>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67;p32">
                <a:extLst>
                  <a:ext uri="{FF2B5EF4-FFF2-40B4-BE49-F238E27FC236}">
                    <a16:creationId xmlns:a16="http://schemas.microsoft.com/office/drawing/2014/main" id="{18BF9A21-B7F9-47B7-9CA9-593720893BB5}"/>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568;p32">
                <a:extLst>
                  <a:ext uri="{FF2B5EF4-FFF2-40B4-BE49-F238E27FC236}">
                    <a16:creationId xmlns:a16="http://schemas.microsoft.com/office/drawing/2014/main" id="{27707BCD-33D4-461D-9848-D7C0147F040F}"/>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69;p32">
                <a:extLst>
                  <a:ext uri="{FF2B5EF4-FFF2-40B4-BE49-F238E27FC236}">
                    <a16:creationId xmlns:a16="http://schemas.microsoft.com/office/drawing/2014/main" id="{1F204E37-D80E-4BF1-9755-AFA5BB04613E}"/>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570;p32">
                <a:extLst>
                  <a:ext uri="{FF2B5EF4-FFF2-40B4-BE49-F238E27FC236}">
                    <a16:creationId xmlns:a16="http://schemas.microsoft.com/office/drawing/2014/main" id="{1758224B-FDED-40FE-BDA6-0703AD860C1E}"/>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71;p32">
                <a:extLst>
                  <a:ext uri="{FF2B5EF4-FFF2-40B4-BE49-F238E27FC236}">
                    <a16:creationId xmlns:a16="http://schemas.microsoft.com/office/drawing/2014/main" id="{F97E153B-3FFD-4333-AE6B-254A80CEEEC3}"/>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572;p32">
                <a:extLst>
                  <a:ext uri="{FF2B5EF4-FFF2-40B4-BE49-F238E27FC236}">
                    <a16:creationId xmlns:a16="http://schemas.microsoft.com/office/drawing/2014/main" id="{B322D39F-C408-44F6-B75E-E9EA741A01EE}"/>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73;p32">
                <a:extLst>
                  <a:ext uri="{FF2B5EF4-FFF2-40B4-BE49-F238E27FC236}">
                    <a16:creationId xmlns:a16="http://schemas.microsoft.com/office/drawing/2014/main" id="{05A01D52-FF26-49CB-903E-D5049DACF368}"/>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574;p32">
                <a:extLst>
                  <a:ext uri="{FF2B5EF4-FFF2-40B4-BE49-F238E27FC236}">
                    <a16:creationId xmlns:a16="http://schemas.microsoft.com/office/drawing/2014/main" id="{0FF65C42-C0A6-4724-9861-61019F94C8F4}"/>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75;p32">
                <a:extLst>
                  <a:ext uri="{FF2B5EF4-FFF2-40B4-BE49-F238E27FC236}">
                    <a16:creationId xmlns:a16="http://schemas.microsoft.com/office/drawing/2014/main" id="{9CFF929D-05FB-44D8-A012-24C03D19C170}"/>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576;p32">
                <a:extLst>
                  <a:ext uri="{FF2B5EF4-FFF2-40B4-BE49-F238E27FC236}">
                    <a16:creationId xmlns:a16="http://schemas.microsoft.com/office/drawing/2014/main" id="{E6044A91-5776-4E27-96A1-67C4683C9100}"/>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77;p32">
                <a:extLst>
                  <a:ext uri="{FF2B5EF4-FFF2-40B4-BE49-F238E27FC236}">
                    <a16:creationId xmlns:a16="http://schemas.microsoft.com/office/drawing/2014/main" id="{8DED3321-8029-4B29-AD52-3F51C0C53276}"/>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578;p32">
                <a:extLst>
                  <a:ext uri="{FF2B5EF4-FFF2-40B4-BE49-F238E27FC236}">
                    <a16:creationId xmlns:a16="http://schemas.microsoft.com/office/drawing/2014/main" id="{D0EE6EBD-AA7A-44E8-8FA7-3586E9473026}"/>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79;p32">
                <a:extLst>
                  <a:ext uri="{FF2B5EF4-FFF2-40B4-BE49-F238E27FC236}">
                    <a16:creationId xmlns:a16="http://schemas.microsoft.com/office/drawing/2014/main" id="{E540D7A3-841E-4EE2-ADE3-AB003CF70294}"/>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580;p32">
                <a:extLst>
                  <a:ext uri="{FF2B5EF4-FFF2-40B4-BE49-F238E27FC236}">
                    <a16:creationId xmlns:a16="http://schemas.microsoft.com/office/drawing/2014/main" id="{4BB12310-ED82-4BA1-9431-A7D92C3FA4A6}"/>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81;p32">
                <a:extLst>
                  <a:ext uri="{FF2B5EF4-FFF2-40B4-BE49-F238E27FC236}">
                    <a16:creationId xmlns:a16="http://schemas.microsoft.com/office/drawing/2014/main" id="{97DC1399-6612-4355-9626-AD2E8ACBA9FC}"/>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582;p32">
                <a:extLst>
                  <a:ext uri="{FF2B5EF4-FFF2-40B4-BE49-F238E27FC236}">
                    <a16:creationId xmlns:a16="http://schemas.microsoft.com/office/drawing/2014/main" id="{A0C048DF-8871-42CC-8DCA-EB9C470E7AAF}"/>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83;p32">
                <a:extLst>
                  <a:ext uri="{FF2B5EF4-FFF2-40B4-BE49-F238E27FC236}">
                    <a16:creationId xmlns:a16="http://schemas.microsoft.com/office/drawing/2014/main" id="{45EB0542-F3C0-4F12-AD19-05132B76D139}"/>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584;p32">
                <a:extLst>
                  <a:ext uri="{FF2B5EF4-FFF2-40B4-BE49-F238E27FC236}">
                    <a16:creationId xmlns:a16="http://schemas.microsoft.com/office/drawing/2014/main" id="{62CA7C3D-EF48-4143-A064-EDC80DB526D9}"/>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85;p32">
                <a:extLst>
                  <a:ext uri="{FF2B5EF4-FFF2-40B4-BE49-F238E27FC236}">
                    <a16:creationId xmlns:a16="http://schemas.microsoft.com/office/drawing/2014/main" id="{57A66526-DA34-4852-9D99-E1D99596218B}"/>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586;p32">
                <a:extLst>
                  <a:ext uri="{FF2B5EF4-FFF2-40B4-BE49-F238E27FC236}">
                    <a16:creationId xmlns:a16="http://schemas.microsoft.com/office/drawing/2014/main" id="{2CBE4F9E-1DA3-4C29-AA45-76167DCFE227}"/>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87;p32">
                <a:extLst>
                  <a:ext uri="{FF2B5EF4-FFF2-40B4-BE49-F238E27FC236}">
                    <a16:creationId xmlns:a16="http://schemas.microsoft.com/office/drawing/2014/main" id="{DDD14D03-DF3A-4B7B-BA08-FD8F0894949B}"/>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588;p32">
                <a:extLst>
                  <a:ext uri="{FF2B5EF4-FFF2-40B4-BE49-F238E27FC236}">
                    <a16:creationId xmlns:a16="http://schemas.microsoft.com/office/drawing/2014/main" id="{A609C850-E240-4B7C-BADB-41809B50F84B}"/>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89;p32">
                <a:extLst>
                  <a:ext uri="{FF2B5EF4-FFF2-40B4-BE49-F238E27FC236}">
                    <a16:creationId xmlns:a16="http://schemas.microsoft.com/office/drawing/2014/main" id="{2126E738-68F9-4760-AFF3-CB409B0C4766}"/>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590;p32">
                <a:extLst>
                  <a:ext uri="{FF2B5EF4-FFF2-40B4-BE49-F238E27FC236}">
                    <a16:creationId xmlns:a16="http://schemas.microsoft.com/office/drawing/2014/main" id="{4229CAE4-99B2-43E3-876E-450AB117EC64}"/>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91;p32">
                <a:extLst>
                  <a:ext uri="{FF2B5EF4-FFF2-40B4-BE49-F238E27FC236}">
                    <a16:creationId xmlns:a16="http://schemas.microsoft.com/office/drawing/2014/main" id="{CAF0B63B-280C-4304-8A7E-E07DC52CD008}"/>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92;p32">
                <a:extLst>
                  <a:ext uri="{FF2B5EF4-FFF2-40B4-BE49-F238E27FC236}">
                    <a16:creationId xmlns:a16="http://schemas.microsoft.com/office/drawing/2014/main" id="{1C49022D-D799-41E1-B6D8-3DEA3F5B448F}"/>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93;p32">
                <a:extLst>
                  <a:ext uri="{FF2B5EF4-FFF2-40B4-BE49-F238E27FC236}">
                    <a16:creationId xmlns:a16="http://schemas.microsoft.com/office/drawing/2014/main" id="{763E41C0-B4EB-49FC-B70E-C09C08F0CF5C}"/>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594;p32">
                <a:extLst>
                  <a:ext uri="{FF2B5EF4-FFF2-40B4-BE49-F238E27FC236}">
                    <a16:creationId xmlns:a16="http://schemas.microsoft.com/office/drawing/2014/main" id="{933728A6-33E2-4CA6-9DAE-0DB27065F28C}"/>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95;p32">
                <a:extLst>
                  <a:ext uri="{FF2B5EF4-FFF2-40B4-BE49-F238E27FC236}">
                    <a16:creationId xmlns:a16="http://schemas.microsoft.com/office/drawing/2014/main" id="{DA44F7FB-4A4C-4CD8-8028-9E4691C2A1FB}"/>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596;p32">
                <a:extLst>
                  <a:ext uri="{FF2B5EF4-FFF2-40B4-BE49-F238E27FC236}">
                    <a16:creationId xmlns:a16="http://schemas.microsoft.com/office/drawing/2014/main" id="{1F34DC41-EC0B-45D3-A232-916F6024DB6E}"/>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97;p32">
                <a:extLst>
                  <a:ext uri="{FF2B5EF4-FFF2-40B4-BE49-F238E27FC236}">
                    <a16:creationId xmlns:a16="http://schemas.microsoft.com/office/drawing/2014/main" id="{0B12EB5A-4952-47FE-BB05-81822085AE28}"/>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598;p32">
                <a:extLst>
                  <a:ext uri="{FF2B5EF4-FFF2-40B4-BE49-F238E27FC236}">
                    <a16:creationId xmlns:a16="http://schemas.microsoft.com/office/drawing/2014/main" id="{F7A64F19-5CB2-4CFD-87AB-F7BF351703ED}"/>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99;p32">
                <a:extLst>
                  <a:ext uri="{FF2B5EF4-FFF2-40B4-BE49-F238E27FC236}">
                    <a16:creationId xmlns:a16="http://schemas.microsoft.com/office/drawing/2014/main" id="{70C13892-15CF-47F1-82FB-AC586969EBEF}"/>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600;p32">
                <a:extLst>
                  <a:ext uri="{FF2B5EF4-FFF2-40B4-BE49-F238E27FC236}">
                    <a16:creationId xmlns:a16="http://schemas.microsoft.com/office/drawing/2014/main" id="{50714AAD-4365-4D4F-B0D6-FA79CCE26E10}"/>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601;p32">
                <a:extLst>
                  <a:ext uri="{FF2B5EF4-FFF2-40B4-BE49-F238E27FC236}">
                    <a16:creationId xmlns:a16="http://schemas.microsoft.com/office/drawing/2014/main" id="{532C7EFB-4EA8-4BF2-A1ED-FDA364E5D8DC}"/>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602;p32">
                <a:extLst>
                  <a:ext uri="{FF2B5EF4-FFF2-40B4-BE49-F238E27FC236}">
                    <a16:creationId xmlns:a16="http://schemas.microsoft.com/office/drawing/2014/main" id="{1CCB46C8-3EE5-41E6-AF37-F3D6FC7DF27F}"/>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603;p32">
                <a:extLst>
                  <a:ext uri="{FF2B5EF4-FFF2-40B4-BE49-F238E27FC236}">
                    <a16:creationId xmlns:a16="http://schemas.microsoft.com/office/drawing/2014/main" id="{3D116742-0671-4354-8D21-A8D763AD3587}"/>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604;p32">
                <a:extLst>
                  <a:ext uri="{FF2B5EF4-FFF2-40B4-BE49-F238E27FC236}">
                    <a16:creationId xmlns:a16="http://schemas.microsoft.com/office/drawing/2014/main" id="{E9714DFA-B3AC-4727-A1EC-B9A1F6F84986}"/>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605;p32">
                <a:extLst>
                  <a:ext uri="{FF2B5EF4-FFF2-40B4-BE49-F238E27FC236}">
                    <a16:creationId xmlns:a16="http://schemas.microsoft.com/office/drawing/2014/main" id="{D21ED0CB-71F5-4A94-AC0F-A34F200D9765}"/>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606;p32">
                <a:extLst>
                  <a:ext uri="{FF2B5EF4-FFF2-40B4-BE49-F238E27FC236}">
                    <a16:creationId xmlns:a16="http://schemas.microsoft.com/office/drawing/2014/main" id="{EEE07DAF-208A-45C1-B5D7-440AF77B8B81}"/>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607;p32">
                <a:extLst>
                  <a:ext uri="{FF2B5EF4-FFF2-40B4-BE49-F238E27FC236}">
                    <a16:creationId xmlns:a16="http://schemas.microsoft.com/office/drawing/2014/main" id="{36C4F87F-6A4F-4E2D-A7CA-22712EDA4194}"/>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608;p32">
                <a:extLst>
                  <a:ext uri="{FF2B5EF4-FFF2-40B4-BE49-F238E27FC236}">
                    <a16:creationId xmlns:a16="http://schemas.microsoft.com/office/drawing/2014/main" id="{D2B88D99-ADEE-4455-8C0E-15190FAC68A0}"/>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609;p32">
                <a:extLst>
                  <a:ext uri="{FF2B5EF4-FFF2-40B4-BE49-F238E27FC236}">
                    <a16:creationId xmlns:a16="http://schemas.microsoft.com/office/drawing/2014/main" id="{279FA301-118D-4FCE-A981-CD47712420F1}"/>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610;p32">
                <a:extLst>
                  <a:ext uri="{FF2B5EF4-FFF2-40B4-BE49-F238E27FC236}">
                    <a16:creationId xmlns:a16="http://schemas.microsoft.com/office/drawing/2014/main" id="{55CFC48C-16AA-4445-B492-7C24C0F4738D}"/>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611;p32">
                <a:extLst>
                  <a:ext uri="{FF2B5EF4-FFF2-40B4-BE49-F238E27FC236}">
                    <a16:creationId xmlns:a16="http://schemas.microsoft.com/office/drawing/2014/main" id="{6E050390-3C95-45B7-85D9-022F9D6696EF}"/>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612;p32">
                <a:extLst>
                  <a:ext uri="{FF2B5EF4-FFF2-40B4-BE49-F238E27FC236}">
                    <a16:creationId xmlns:a16="http://schemas.microsoft.com/office/drawing/2014/main" id="{17BC5D17-34A2-4726-93CE-AACADB1643B7}"/>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613;p32">
                <a:extLst>
                  <a:ext uri="{FF2B5EF4-FFF2-40B4-BE49-F238E27FC236}">
                    <a16:creationId xmlns:a16="http://schemas.microsoft.com/office/drawing/2014/main" id="{F9C99BE6-8AA9-4AA9-91D9-6119614A2E61}"/>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614;p32">
                <a:extLst>
                  <a:ext uri="{FF2B5EF4-FFF2-40B4-BE49-F238E27FC236}">
                    <a16:creationId xmlns:a16="http://schemas.microsoft.com/office/drawing/2014/main" id="{B53C6C13-2DB7-4047-AF32-43BE44F18CBC}"/>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615;p32">
                <a:extLst>
                  <a:ext uri="{FF2B5EF4-FFF2-40B4-BE49-F238E27FC236}">
                    <a16:creationId xmlns:a16="http://schemas.microsoft.com/office/drawing/2014/main" id="{B1B49069-956A-462C-B1EE-DDB6609C0847}"/>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616;p32">
                <a:extLst>
                  <a:ext uri="{FF2B5EF4-FFF2-40B4-BE49-F238E27FC236}">
                    <a16:creationId xmlns:a16="http://schemas.microsoft.com/office/drawing/2014/main" id="{50B09207-3595-467B-BF00-CBEB29F9366A}"/>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617;p32">
                <a:extLst>
                  <a:ext uri="{FF2B5EF4-FFF2-40B4-BE49-F238E27FC236}">
                    <a16:creationId xmlns:a16="http://schemas.microsoft.com/office/drawing/2014/main" id="{DB95855A-FBC0-4873-A49C-458C2D469D1B}"/>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618;p32">
                <a:extLst>
                  <a:ext uri="{FF2B5EF4-FFF2-40B4-BE49-F238E27FC236}">
                    <a16:creationId xmlns:a16="http://schemas.microsoft.com/office/drawing/2014/main" id="{DC06D3BA-666B-41FC-A3ED-A3F35016CF5E}"/>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619;p32">
                <a:extLst>
                  <a:ext uri="{FF2B5EF4-FFF2-40B4-BE49-F238E27FC236}">
                    <a16:creationId xmlns:a16="http://schemas.microsoft.com/office/drawing/2014/main" id="{5946E060-D4F4-496C-A9C1-272F1AF98632}"/>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620;p32">
                <a:extLst>
                  <a:ext uri="{FF2B5EF4-FFF2-40B4-BE49-F238E27FC236}">
                    <a16:creationId xmlns:a16="http://schemas.microsoft.com/office/drawing/2014/main" id="{3EEDB6C6-1AC0-483A-AD9B-8430784B7908}"/>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621;p32">
                <a:extLst>
                  <a:ext uri="{FF2B5EF4-FFF2-40B4-BE49-F238E27FC236}">
                    <a16:creationId xmlns:a16="http://schemas.microsoft.com/office/drawing/2014/main" id="{22859451-125E-44D9-8A42-D9F05B40A5E3}"/>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622;p32">
                <a:extLst>
                  <a:ext uri="{FF2B5EF4-FFF2-40B4-BE49-F238E27FC236}">
                    <a16:creationId xmlns:a16="http://schemas.microsoft.com/office/drawing/2014/main" id="{0A26B1AA-EBE5-48BD-8BEB-E59346EEB435}"/>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623;p32">
                <a:extLst>
                  <a:ext uri="{FF2B5EF4-FFF2-40B4-BE49-F238E27FC236}">
                    <a16:creationId xmlns:a16="http://schemas.microsoft.com/office/drawing/2014/main" id="{EBDA74D7-D83B-4232-AF28-666DDCB88280}"/>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624;p32">
                <a:extLst>
                  <a:ext uri="{FF2B5EF4-FFF2-40B4-BE49-F238E27FC236}">
                    <a16:creationId xmlns:a16="http://schemas.microsoft.com/office/drawing/2014/main" id="{CD5E3346-3556-49D4-ABB7-9C1FB570361B}"/>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625;p32">
                <a:extLst>
                  <a:ext uri="{FF2B5EF4-FFF2-40B4-BE49-F238E27FC236}">
                    <a16:creationId xmlns:a16="http://schemas.microsoft.com/office/drawing/2014/main" id="{4C300CE9-213E-4276-97E5-6731E621B628}"/>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626;p32">
                <a:extLst>
                  <a:ext uri="{FF2B5EF4-FFF2-40B4-BE49-F238E27FC236}">
                    <a16:creationId xmlns:a16="http://schemas.microsoft.com/office/drawing/2014/main" id="{550E9744-1019-4CAB-8A68-099C3B2D7822}"/>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627;p32">
                <a:extLst>
                  <a:ext uri="{FF2B5EF4-FFF2-40B4-BE49-F238E27FC236}">
                    <a16:creationId xmlns:a16="http://schemas.microsoft.com/office/drawing/2014/main" id="{8DFB77AC-8F4A-4B0E-BE59-3BFF8F0AB752}"/>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28;p32">
                <a:extLst>
                  <a:ext uri="{FF2B5EF4-FFF2-40B4-BE49-F238E27FC236}">
                    <a16:creationId xmlns:a16="http://schemas.microsoft.com/office/drawing/2014/main" id="{AB131989-59BF-44C9-8790-8B0EA839D4F6}"/>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29;p32">
                <a:extLst>
                  <a:ext uri="{FF2B5EF4-FFF2-40B4-BE49-F238E27FC236}">
                    <a16:creationId xmlns:a16="http://schemas.microsoft.com/office/drawing/2014/main" id="{99B77F1E-560B-4425-B5BF-F9E64A399664}"/>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30;p32">
                <a:extLst>
                  <a:ext uri="{FF2B5EF4-FFF2-40B4-BE49-F238E27FC236}">
                    <a16:creationId xmlns:a16="http://schemas.microsoft.com/office/drawing/2014/main" id="{22229D67-482A-498A-A04B-AC988AADD150}"/>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31;p32">
                <a:extLst>
                  <a:ext uri="{FF2B5EF4-FFF2-40B4-BE49-F238E27FC236}">
                    <a16:creationId xmlns:a16="http://schemas.microsoft.com/office/drawing/2014/main" id="{5A26887B-5F7E-42E3-B231-3631A4DA7AC4}"/>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632;p32">
                <a:extLst>
                  <a:ext uri="{FF2B5EF4-FFF2-40B4-BE49-F238E27FC236}">
                    <a16:creationId xmlns:a16="http://schemas.microsoft.com/office/drawing/2014/main" id="{EAD915FE-A724-48C7-A94A-0015310AAE22}"/>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2" name="Google Shape;636;p32">
              <a:extLst>
                <a:ext uri="{FF2B5EF4-FFF2-40B4-BE49-F238E27FC236}">
                  <a16:creationId xmlns:a16="http://schemas.microsoft.com/office/drawing/2014/main" id="{9E83BA08-78A1-4FA0-A027-3370902EE9B8}"/>
                </a:ext>
              </a:extLst>
            </p:cNvPr>
            <p:cNvCxnSpPr>
              <a:cxnSpLocks/>
            </p:cNvCxnSpPr>
            <p:nvPr/>
          </p:nvCxnSpPr>
          <p:spPr>
            <a:xfrm flipH="1">
              <a:off x="6427216" y="2632629"/>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3" name="Google Shape;637;p32">
              <a:extLst>
                <a:ext uri="{FF2B5EF4-FFF2-40B4-BE49-F238E27FC236}">
                  <a16:creationId xmlns:a16="http://schemas.microsoft.com/office/drawing/2014/main" id="{AD69AFFC-69CA-464E-B28F-C6563D2686B3}"/>
                </a:ext>
              </a:extLst>
            </p:cNvPr>
            <p:cNvCxnSpPr>
              <a:cxnSpLocks/>
            </p:cNvCxnSpPr>
            <p:nvPr/>
          </p:nvCxnSpPr>
          <p:spPr>
            <a:xfrm rot="10800000">
              <a:off x="5844916" y="3787254"/>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4" name="Google Shape;638;p32">
              <a:extLst>
                <a:ext uri="{FF2B5EF4-FFF2-40B4-BE49-F238E27FC236}">
                  <a16:creationId xmlns:a16="http://schemas.microsoft.com/office/drawing/2014/main" id="{9EDD39B6-DDE3-4E39-B8A2-6BD89B9AA498}"/>
                </a:ext>
              </a:extLst>
            </p:cNvPr>
            <p:cNvCxnSpPr>
              <a:cxnSpLocks/>
            </p:cNvCxnSpPr>
            <p:nvPr/>
          </p:nvCxnSpPr>
          <p:spPr>
            <a:xfrm>
              <a:off x="4323867" y="3272991"/>
              <a:ext cx="841800" cy="0"/>
            </a:xfrm>
            <a:prstGeom prst="straightConnector1">
              <a:avLst/>
            </a:prstGeom>
            <a:noFill/>
            <a:ln w="19050" cap="flat" cmpd="sng">
              <a:solidFill>
                <a:schemeClr val="lt2"/>
              </a:solidFill>
              <a:prstDash val="solid"/>
              <a:round/>
              <a:headEnd type="oval" w="med" len="med"/>
              <a:tailEnd type="none" w="med" len="med"/>
            </a:ln>
          </p:spPr>
        </p:cxnSp>
      </p:grpSp>
      <p:sp>
        <p:nvSpPr>
          <p:cNvPr id="540" name="Google Shape;633;p32">
            <a:extLst>
              <a:ext uri="{FF2B5EF4-FFF2-40B4-BE49-F238E27FC236}">
                <a16:creationId xmlns:a16="http://schemas.microsoft.com/office/drawing/2014/main" id="{9231C8E2-608A-4F4E-B06F-ABF1815E56F4}"/>
              </a:ext>
            </a:extLst>
          </p:cNvPr>
          <p:cNvSpPr txBox="1">
            <a:spLocks/>
          </p:cNvSpPr>
          <p:nvPr/>
        </p:nvSpPr>
        <p:spPr>
          <a:xfrm>
            <a:off x="4933119" y="2531256"/>
            <a:ext cx="2680617"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800" kern="0" dirty="0"/>
              <a:t>Deep Learning Models Used for the Experiments</a:t>
            </a:r>
          </a:p>
        </p:txBody>
      </p:sp>
      <p:sp>
        <p:nvSpPr>
          <p:cNvPr id="541" name="Google Shape;639;p32">
            <a:extLst>
              <a:ext uri="{FF2B5EF4-FFF2-40B4-BE49-F238E27FC236}">
                <a16:creationId xmlns:a16="http://schemas.microsoft.com/office/drawing/2014/main" id="{11D6C9CD-2A87-4733-A4FB-89693EE814CE}"/>
              </a:ext>
            </a:extLst>
          </p:cNvPr>
          <p:cNvSpPr txBox="1">
            <a:spLocks/>
          </p:cNvSpPr>
          <p:nvPr/>
        </p:nvSpPr>
        <p:spPr>
          <a:xfrm>
            <a:off x="4940926" y="1930452"/>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2800" b="1" kern="0" dirty="0">
                <a:latin typeface="Rajdhani"/>
                <a:ea typeface="Rajdhani"/>
                <a:cs typeface="Rajdhani"/>
                <a:sym typeface="Rajdhani"/>
              </a:rPr>
              <a:t>Models</a:t>
            </a:r>
          </a:p>
        </p:txBody>
      </p:sp>
      <p:pic>
        <p:nvPicPr>
          <p:cNvPr id="7" name="Picture 6" descr="Logo&#10;&#10;Description automatically generated">
            <a:extLst>
              <a:ext uri="{FF2B5EF4-FFF2-40B4-BE49-F238E27FC236}">
                <a16:creationId xmlns:a16="http://schemas.microsoft.com/office/drawing/2014/main" id="{44999436-7BA7-49F8-9FF0-A7D5141CB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872" y="546109"/>
            <a:ext cx="2313333" cy="2313333"/>
          </a:xfrm>
          <a:prstGeom prst="rect">
            <a:avLst/>
          </a:prstGeom>
        </p:spPr>
      </p:pic>
      <p:sp>
        <p:nvSpPr>
          <p:cNvPr id="242" name="TextBox 241">
            <a:extLst>
              <a:ext uri="{FF2B5EF4-FFF2-40B4-BE49-F238E27FC236}">
                <a16:creationId xmlns:a16="http://schemas.microsoft.com/office/drawing/2014/main" id="{90100E2F-A4A4-4BEB-A7BE-CFEE3228200D}"/>
              </a:ext>
            </a:extLst>
          </p:cNvPr>
          <p:cNvSpPr txBox="1"/>
          <p:nvPr/>
        </p:nvSpPr>
        <p:spPr>
          <a:xfrm>
            <a:off x="4933119" y="2685431"/>
            <a:ext cx="529129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solidFill>
              </a:rPr>
              <a:t>Convolutional Neural Network</a:t>
            </a:r>
          </a:p>
          <a:p>
            <a:pPr marL="285750" indent="-285750">
              <a:buFont typeface="Arial" panose="020B0604020202020204" pitchFamily="34" charset="0"/>
              <a:buChar char="•"/>
            </a:pPr>
            <a:r>
              <a:rPr lang="en-US" sz="1400" dirty="0">
                <a:solidFill>
                  <a:schemeClr val="tx2"/>
                </a:solidFill>
              </a:rPr>
              <a:t>Long Short-Term Memory Recurrent Neural Network</a:t>
            </a:r>
            <a:endParaRPr lang="en-SG" sz="1400" dirty="0">
              <a:solidFill>
                <a:schemeClr val="tx2"/>
              </a:solidFill>
            </a:endParaRPr>
          </a:p>
        </p:txBody>
      </p:sp>
    </p:spTree>
    <p:extLst>
      <p:ext uri="{BB962C8B-B14F-4D97-AF65-F5344CB8AC3E}">
        <p14:creationId xmlns:p14="http://schemas.microsoft.com/office/powerpoint/2010/main" val="4286498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0"/>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42"/>
                                        </p:tgtEl>
                                        <p:attrNameLst>
                                          <p:attrName>style.visibility</p:attrName>
                                        </p:attrNameLst>
                                      </p:cBhvr>
                                      <p:to>
                                        <p:strVal val="visible"/>
                                      </p:to>
                                    </p:set>
                                    <p:animEffect transition="in" filter="fade">
                                      <p:cBhvr>
                                        <p:cTn id="1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0"/>
      <p:bldP spid="24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960000" y="328893"/>
            <a:ext cx="10272000" cy="763600"/>
          </a:xfrm>
          <a:prstGeom prst="rect">
            <a:avLst/>
          </a:prstGeom>
        </p:spPr>
        <p:txBody>
          <a:bodyPr spcFirstLastPara="1" wrap="square" lIns="121900" tIns="121900" rIns="121900" bIns="121900" anchor="t" anchorCtr="0">
            <a:noAutofit/>
          </a:bodyPr>
          <a:lstStyle/>
          <a:p>
            <a:r>
              <a:rPr lang="en" dirty="0"/>
              <a:t>Experimental Set Up</a:t>
            </a:r>
            <a:endParaRPr dirty="0"/>
          </a:p>
        </p:txBody>
      </p:sp>
      <p:grpSp>
        <p:nvGrpSpPr>
          <p:cNvPr id="2" name="Group 1">
            <a:extLst>
              <a:ext uri="{FF2B5EF4-FFF2-40B4-BE49-F238E27FC236}">
                <a16:creationId xmlns:a16="http://schemas.microsoft.com/office/drawing/2014/main" id="{D9F5E1A4-078C-4D8B-A890-8FAE8B1B1354}"/>
              </a:ext>
            </a:extLst>
          </p:cNvPr>
          <p:cNvGrpSpPr/>
          <p:nvPr/>
        </p:nvGrpSpPr>
        <p:grpSpPr>
          <a:xfrm>
            <a:off x="3786943" y="2269959"/>
            <a:ext cx="4618114" cy="2956033"/>
            <a:chOff x="4323867" y="2487837"/>
            <a:chExt cx="3005749" cy="2090466"/>
          </a:xfrm>
        </p:grpSpPr>
        <p:grpSp>
          <p:nvGrpSpPr>
            <p:cNvPr id="303" name="Google Shape;407;p32">
              <a:extLst>
                <a:ext uri="{FF2B5EF4-FFF2-40B4-BE49-F238E27FC236}">
                  <a16:creationId xmlns:a16="http://schemas.microsoft.com/office/drawing/2014/main" id="{15291D40-0B23-4D31-8972-DE97CF1ADEAE}"/>
                </a:ext>
              </a:extLst>
            </p:cNvPr>
            <p:cNvGrpSpPr/>
            <p:nvPr/>
          </p:nvGrpSpPr>
          <p:grpSpPr>
            <a:xfrm>
              <a:off x="4721537" y="2487837"/>
              <a:ext cx="2210395" cy="2090466"/>
              <a:chOff x="1040275" y="238125"/>
              <a:chExt cx="5538450" cy="5237950"/>
            </a:xfrm>
          </p:grpSpPr>
          <p:sp>
            <p:nvSpPr>
              <p:cNvPr id="304" name="Google Shape;408;p32">
                <a:extLst>
                  <a:ext uri="{FF2B5EF4-FFF2-40B4-BE49-F238E27FC236}">
                    <a16:creationId xmlns:a16="http://schemas.microsoft.com/office/drawing/2014/main" id="{D604A007-D39D-4B73-834F-A92A35C360AB}"/>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9;p32">
                <a:extLst>
                  <a:ext uri="{FF2B5EF4-FFF2-40B4-BE49-F238E27FC236}">
                    <a16:creationId xmlns:a16="http://schemas.microsoft.com/office/drawing/2014/main" id="{6D329D76-3720-45EF-950C-260F528E3FCD}"/>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10;p32">
                <a:extLst>
                  <a:ext uri="{FF2B5EF4-FFF2-40B4-BE49-F238E27FC236}">
                    <a16:creationId xmlns:a16="http://schemas.microsoft.com/office/drawing/2014/main" id="{5A39F2AD-9697-4D57-ADF8-8B75A54B1D31}"/>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11;p32">
                <a:extLst>
                  <a:ext uri="{FF2B5EF4-FFF2-40B4-BE49-F238E27FC236}">
                    <a16:creationId xmlns:a16="http://schemas.microsoft.com/office/drawing/2014/main" id="{E0A7FBA1-665D-413E-8D92-8012E281CBDA}"/>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12;p32">
                <a:extLst>
                  <a:ext uri="{FF2B5EF4-FFF2-40B4-BE49-F238E27FC236}">
                    <a16:creationId xmlns:a16="http://schemas.microsoft.com/office/drawing/2014/main" id="{29D1BB98-F3ED-4A6C-9B5B-34518D0C524F}"/>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13;p32">
                <a:extLst>
                  <a:ext uri="{FF2B5EF4-FFF2-40B4-BE49-F238E27FC236}">
                    <a16:creationId xmlns:a16="http://schemas.microsoft.com/office/drawing/2014/main" id="{8CB92C7A-A4DD-495D-80EC-DF9EE01A054D}"/>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14;p32">
                <a:extLst>
                  <a:ext uri="{FF2B5EF4-FFF2-40B4-BE49-F238E27FC236}">
                    <a16:creationId xmlns:a16="http://schemas.microsoft.com/office/drawing/2014/main" id="{02B82E01-CEF8-458E-B3F6-0030CADACB3D}"/>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15;p32">
                <a:extLst>
                  <a:ext uri="{FF2B5EF4-FFF2-40B4-BE49-F238E27FC236}">
                    <a16:creationId xmlns:a16="http://schemas.microsoft.com/office/drawing/2014/main" id="{CCBA51E0-BF03-407F-90F4-B9319660AFBC}"/>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16;p32">
                <a:extLst>
                  <a:ext uri="{FF2B5EF4-FFF2-40B4-BE49-F238E27FC236}">
                    <a16:creationId xmlns:a16="http://schemas.microsoft.com/office/drawing/2014/main" id="{3B268C79-8665-470E-A1E1-70FBF96A5824}"/>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17;p32">
                <a:extLst>
                  <a:ext uri="{FF2B5EF4-FFF2-40B4-BE49-F238E27FC236}">
                    <a16:creationId xmlns:a16="http://schemas.microsoft.com/office/drawing/2014/main" id="{7204BDDC-7489-4EE3-9D2C-10C62C67D9B3}"/>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18;p32">
                <a:extLst>
                  <a:ext uri="{FF2B5EF4-FFF2-40B4-BE49-F238E27FC236}">
                    <a16:creationId xmlns:a16="http://schemas.microsoft.com/office/drawing/2014/main" id="{3DA53283-2894-48D2-8CB0-679FBCC5921C}"/>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19;p32">
                <a:extLst>
                  <a:ext uri="{FF2B5EF4-FFF2-40B4-BE49-F238E27FC236}">
                    <a16:creationId xmlns:a16="http://schemas.microsoft.com/office/drawing/2014/main" id="{494E8427-134D-4888-AB59-BC9A57CD0932}"/>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0;p32">
                <a:extLst>
                  <a:ext uri="{FF2B5EF4-FFF2-40B4-BE49-F238E27FC236}">
                    <a16:creationId xmlns:a16="http://schemas.microsoft.com/office/drawing/2014/main" id="{1B53BC2F-339B-48B2-8F9F-D5C54A0A61A4}"/>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1;p32">
                <a:extLst>
                  <a:ext uri="{FF2B5EF4-FFF2-40B4-BE49-F238E27FC236}">
                    <a16:creationId xmlns:a16="http://schemas.microsoft.com/office/drawing/2014/main" id="{73CF5703-7C19-4602-8777-E100F57A5C43}"/>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2;p32">
                <a:extLst>
                  <a:ext uri="{FF2B5EF4-FFF2-40B4-BE49-F238E27FC236}">
                    <a16:creationId xmlns:a16="http://schemas.microsoft.com/office/drawing/2014/main" id="{505357A4-DECB-46E0-99E1-50A1CA8CB31C}"/>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3;p32">
                <a:extLst>
                  <a:ext uri="{FF2B5EF4-FFF2-40B4-BE49-F238E27FC236}">
                    <a16:creationId xmlns:a16="http://schemas.microsoft.com/office/drawing/2014/main" id="{0C42B621-C2EC-46C3-B621-3335743938FF}"/>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4;p32">
                <a:extLst>
                  <a:ext uri="{FF2B5EF4-FFF2-40B4-BE49-F238E27FC236}">
                    <a16:creationId xmlns:a16="http://schemas.microsoft.com/office/drawing/2014/main" id="{2D8D3808-1A92-4E4C-858F-66AF9D6E92AB}"/>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5;p32">
                <a:extLst>
                  <a:ext uri="{FF2B5EF4-FFF2-40B4-BE49-F238E27FC236}">
                    <a16:creationId xmlns:a16="http://schemas.microsoft.com/office/drawing/2014/main" id="{82BC15F3-8581-4D72-BC97-D7B4642A2B93}"/>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6;p32">
                <a:extLst>
                  <a:ext uri="{FF2B5EF4-FFF2-40B4-BE49-F238E27FC236}">
                    <a16:creationId xmlns:a16="http://schemas.microsoft.com/office/drawing/2014/main" id="{1BBF2CF4-33B7-4487-8BF9-4BE3264A387F}"/>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p32">
                <a:extLst>
                  <a:ext uri="{FF2B5EF4-FFF2-40B4-BE49-F238E27FC236}">
                    <a16:creationId xmlns:a16="http://schemas.microsoft.com/office/drawing/2014/main" id="{2A738B99-1A1C-440D-9BCE-1E4D2F2A06C8}"/>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8;p32">
                <a:extLst>
                  <a:ext uri="{FF2B5EF4-FFF2-40B4-BE49-F238E27FC236}">
                    <a16:creationId xmlns:a16="http://schemas.microsoft.com/office/drawing/2014/main" id="{C7AA3ABA-8B9D-4800-82F2-69EE3230D36E}"/>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9;p32">
                <a:extLst>
                  <a:ext uri="{FF2B5EF4-FFF2-40B4-BE49-F238E27FC236}">
                    <a16:creationId xmlns:a16="http://schemas.microsoft.com/office/drawing/2014/main" id="{34E71303-5931-4908-A671-8E56F4714CDC}"/>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30;p32">
                <a:extLst>
                  <a:ext uri="{FF2B5EF4-FFF2-40B4-BE49-F238E27FC236}">
                    <a16:creationId xmlns:a16="http://schemas.microsoft.com/office/drawing/2014/main" id="{FFEEFFB3-4A86-4790-AB49-15446EC178B5}"/>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31;p32">
                <a:extLst>
                  <a:ext uri="{FF2B5EF4-FFF2-40B4-BE49-F238E27FC236}">
                    <a16:creationId xmlns:a16="http://schemas.microsoft.com/office/drawing/2014/main" id="{D21B7B74-46C0-4475-9738-31A4B84331ED}"/>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32;p32">
                <a:extLst>
                  <a:ext uri="{FF2B5EF4-FFF2-40B4-BE49-F238E27FC236}">
                    <a16:creationId xmlns:a16="http://schemas.microsoft.com/office/drawing/2014/main" id="{101B1321-14EC-474F-A470-F7220D2667A7}"/>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33;p32">
                <a:extLst>
                  <a:ext uri="{FF2B5EF4-FFF2-40B4-BE49-F238E27FC236}">
                    <a16:creationId xmlns:a16="http://schemas.microsoft.com/office/drawing/2014/main" id="{1CF7AAB8-C449-43A8-8827-891E7A94260A}"/>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34;p32">
                <a:extLst>
                  <a:ext uri="{FF2B5EF4-FFF2-40B4-BE49-F238E27FC236}">
                    <a16:creationId xmlns:a16="http://schemas.microsoft.com/office/drawing/2014/main" id="{8DF52AAB-0478-4A3E-960C-E963D68F067E}"/>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35;p32">
                <a:extLst>
                  <a:ext uri="{FF2B5EF4-FFF2-40B4-BE49-F238E27FC236}">
                    <a16:creationId xmlns:a16="http://schemas.microsoft.com/office/drawing/2014/main" id="{BB3E232F-39AA-4C39-834F-75B01A38DFB9}"/>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36;p32">
                <a:extLst>
                  <a:ext uri="{FF2B5EF4-FFF2-40B4-BE49-F238E27FC236}">
                    <a16:creationId xmlns:a16="http://schemas.microsoft.com/office/drawing/2014/main" id="{D599044E-C4EB-4B62-B39B-2AF6DC3CAF9B}"/>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37;p32">
                <a:extLst>
                  <a:ext uri="{FF2B5EF4-FFF2-40B4-BE49-F238E27FC236}">
                    <a16:creationId xmlns:a16="http://schemas.microsoft.com/office/drawing/2014/main" id="{B9778050-97AF-4908-87A5-60B9F8314939}"/>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38;p32">
                <a:extLst>
                  <a:ext uri="{FF2B5EF4-FFF2-40B4-BE49-F238E27FC236}">
                    <a16:creationId xmlns:a16="http://schemas.microsoft.com/office/drawing/2014/main" id="{83E03F4C-8EE7-4FB3-8459-87D795D248C1}"/>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39;p32">
                <a:extLst>
                  <a:ext uri="{FF2B5EF4-FFF2-40B4-BE49-F238E27FC236}">
                    <a16:creationId xmlns:a16="http://schemas.microsoft.com/office/drawing/2014/main" id="{5F0B9A44-04CC-4874-BA5B-297831C4643E}"/>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40;p32">
                <a:extLst>
                  <a:ext uri="{FF2B5EF4-FFF2-40B4-BE49-F238E27FC236}">
                    <a16:creationId xmlns:a16="http://schemas.microsoft.com/office/drawing/2014/main" id="{82B85893-83D4-4685-9554-48635BC27512}"/>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41;p32">
                <a:extLst>
                  <a:ext uri="{FF2B5EF4-FFF2-40B4-BE49-F238E27FC236}">
                    <a16:creationId xmlns:a16="http://schemas.microsoft.com/office/drawing/2014/main" id="{5F9A583C-0E30-4BAF-B7D2-868C31CEE469}"/>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42;p32">
                <a:extLst>
                  <a:ext uri="{FF2B5EF4-FFF2-40B4-BE49-F238E27FC236}">
                    <a16:creationId xmlns:a16="http://schemas.microsoft.com/office/drawing/2014/main" id="{D46B98C3-18F8-47F0-BB3D-3F0C76CC52A5}"/>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43;p32">
                <a:extLst>
                  <a:ext uri="{FF2B5EF4-FFF2-40B4-BE49-F238E27FC236}">
                    <a16:creationId xmlns:a16="http://schemas.microsoft.com/office/drawing/2014/main" id="{2E426DD6-CD65-4D6E-9D4E-401B0D5854F7}"/>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44;p32">
                <a:extLst>
                  <a:ext uri="{FF2B5EF4-FFF2-40B4-BE49-F238E27FC236}">
                    <a16:creationId xmlns:a16="http://schemas.microsoft.com/office/drawing/2014/main" id="{2E2266C8-18A6-4C40-8CBE-B4510462523D}"/>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45;p32">
                <a:extLst>
                  <a:ext uri="{FF2B5EF4-FFF2-40B4-BE49-F238E27FC236}">
                    <a16:creationId xmlns:a16="http://schemas.microsoft.com/office/drawing/2014/main" id="{A3C006AA-6412-4156-B08F-76C22ED2E406}"/>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46;p32">
                <a:extLst>
                  <a:ext uri="{FF2B5EF4-FFF2-40B4-BE49-F238E27FC236}">
                    <a16:creationId xmlns:a16="http://schemas.microsoft.com/office/drawing/2014/main" id="{1F3D77E1-2520-40E9-B438-FD57AAD432D6}"/>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47;p32">
                <a:extLst>
                  <a:ext uri="{FF2B5EF4-FFF2-40B4-BE49-F238E27FC236}">
                    <a16:creationId xmlns:a16="http://schemas.microsoft.com/office/drawing/2014/main" id="{4585C2E6-22D8-4E93-9E10-F59C723BD737}"/>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48;p32">
                <a:extLst>
                  <a:ext uri="{FF2B5EF4-FFF2-40B4-BE49-F238E27FC236}">
                    <a16:creationId xmlns:a16="http://schemas.microsoft.com/office/drawing/2014/main" id="{840B98E0-B88E-4C30-BEF1-8CD0F877D401}"/>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49;p32">
                <a:extLst>
                  <a:ext uri="{FF2B5EF4-FFF2-40B4-BE49-F238E27FC236}">
                    <a16:creationId xmlns:a16="http://schemas.microsoft.com/office/drawing/2014/main" id="{6E2C9518-1F28-4602-BA5D-3368BEFD2F41}"/>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50;p32">
                <a:extLst>
                  <a:ext uri="{FF2B5EF4-FFF2-40B4-BE49-F238E27FC236}">
                    <a16:creationId xmlns:a16="http://schemas.microsoft.com/office/drawing/2014/main" id="{9395535C-4750-45D5-8A39-B8D9220D64FB}"/>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51;p32">
                <a:extLst>
                  <a:ext uri="{FF2B5EF4-FFF2-40B4-BE49-F238E27FC236}">
                    <a16:creationId xmlns:a16="http://schemas.microsoft.com/office/drawing/2014/main" id="{EABA2470-4398-4F41-A572-F3B0FD9C6FE9}"/>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52;p32">
                <a:extLst>
                  <a:ext uri="{FF2B5EF4-FFF2-40B4-BE49-F238E27FC236}">
                    <a16:creationId xmlns:a16="http://schemas.microsoft.com/office/drawing/2014/main" id="{8F4C56F5-20D7-4A0B-9C14-53E010B07B01}"/>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53;p32">
                <a:extLst>
                  <a:ext uri="{FF2B5EF4-FFF2-40B4-BE49-F238E27FC236}">
                    <a16:creationId xmlns:a16="http://schemas.microsoft.com/office/drawing/2014/main" id="{A4D5A3D6-3BDA-461F-BCDF-45B51AB07E02}"/>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54;p32">
                <a:extLst>
                  <a:ext uri="{FF2B5EF4-FFF2-40B4-BE49-F238E27FC236}">
                    <a16:creationId xmlns:a16="http://schemas.microsoft.com/office/drawing/2014/main" id="{215A7334-DECA-4B87-9659-F2927C7DC10A}"/>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55;p32">
                <a:extLst>
                  <a:ext uri="{FF2B5EF4-FFF2-40B4-BE49-F238E27FC236}">
                    <a16:creationId xmlns:a16="http://schemas.microsoft.com/office/drawing/2014/main" id="{CBCA6891-E75A-486B-87BF-CD0FCD085983}"/>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56;p32">
                <a:extLst>
                  <a:ext uri="{FF2B5EF4-FFF2-40B4-BE49-F238E27FC236}">
                    <a16:creationId xmlns:a16="http://schemas.microsoft.com/office/drawing/2014/main" id="{05104042-F55C-48A2-98F6-19F541B244B1}"/>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57;p32">
                <a:extLst>
                  <a:ext uri="{FF2B5EF4-FFF2-40B4-BE49-F238E27FC236}">
                    <a16:creationId xmlns:a16="http://schemas.microsoft.com/office/drawing/2014/main" id="{3E6DDDE0-C72A-4AA7-A16E-986AC0C1FBDE}"/>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58;p32">
                <a:extLst>
                  <a:ext uri="{FF2B5EF4-FFF2-40B4-BE49-F238E27FC236}">
                    <a16:creationId xmlns:a16="http://schemas.microsoft.com/office/drawing/2014/main" id="{15BD6907-7B26-4A84-8379-2D24DCC373F3}"/>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59;p32">
                <a:extLst>
                  <a:ext uri="{FF2B5EF4-FFF2-40B4-BE49-F238E27FC236}">
                    <a16:creationId xmlns:a16="http://schemas.microsoft.com/office/drawing/2014/main" id="{373CA33F-B877-4977-9998-04AE52DFFE7C}"/>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0;p32">
                <a:extLst>
                  <a:ext uri="{FF2B5EF4-FFF2-40B4-BE49-F238E27FC236}">
                    <a16:creationId xmlns:a16="http://schemas.microsoft.com/office/drawing/2014/main" id="{AF93D3D7-8EBE-423A-9000-026E5F69B5B7}"/>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1;p32">
                <a:extLst>
                  <a:ext uri="{FF2B5EF4-FFF2-40B4-BE49-F238E27FC236}">
                    <a16:creationId xmlns:a16="http://schemas.microsoft.com/office/drawing/2014/main" id="{A75AE98A-A15D-434E-8C66-5F1C162B4710}"/>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2;p32">
                <a:extLst>
                  <a:ext uri="{FF2B5EF4-FFF2-40B4-BE49-F238E27FC236}">
                    <a16:creationId xmlns:a16="http://schemas.microsoft.com/office/drawing/2014/main" id="{6CCAAFBD-ADA2-43C4-9DE0-C328140C044A}"/>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3;p32">
                <a:extLst>
                  <a:ext uri="{FF2B5EF4-FFF2-40B4-BE49-F238E27FC236}">
                    <a16:creationId xmlns:a16="http://schemas.microsoft.com/office/drawing/2014/main" id="{12A4BC4C-F221-47D5-A3CB-B43273411010}"/>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4;p32">
                <a:extLst>
                  <a:ext uri="{FF2B5EF4-FFF2-40B4-BE49-F238E27FC236}">
                    <a16:creationId xmlns:a16="http://schemas.microsoft.com/office/drawing/2014/main" id="{AB3A3447-600A-4D3D-ADBB-723631C11586}"/>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5;p32">
                <a:extLst>
                  <a:ext uri="{FF2B5EF4-FFF2-40B4-BE49-F238E27FC236}">
                    <a16:creationId xmlns:a16="http://schemas.microsoft.com/office/drawing/2014/main" id="{D9CF7468-C1FD-4966-9981-24E678035577}"/>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6;p32">
                <a:extLst>
                  <a:ext uri="{FF2B5EF4-FFF2-40B4-BE49-F238E27FC236}">
                    <a16:creationId xmlns:a16="http://schemas.microsoft.com/office/drawing/2014/main" id="{2898B17F-2B62-493F-9A84-C53C5B436040}"/>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p32">
                <a:extLst>
                  <a:ext uri="{FF2B5EF4-FFF2-40B4-BE49-F238E27FC236}">
                    <a16:creationId xmlns:a16="http://schemas.microsoft.com/office/drawing/2014/main" id="{D81269B7-C12D-4153-BA69-3741BB7CEA8C}"/>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8;p32">
                <a:extLst>
                  <a:ext uri="{FF2B5EF4-FFF2-40B4-BE49-F238E27FC236}">
                    <a16:creationId xmlns:a16="http://schemas.microsoft.com/office/drawing/2014/main" id="{75FAC330-5142-4F5B-B15C-F27E61F5B011}"/>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9;p32">
                <a:extLst>
                  <a:ext uri="{FF2B5EF4-FFF2-40B4-BE49-F238E27FC236}">
                    <a16:creationId xmlns:a16="http://schemas.microsoft.com/office/drawing/2014/main" id="{54215613-BEC3-442A-A36E-E9939E24C390}"/>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70;p32">
                <a:extLst>
                  <a:ext uri="{FF2B5EF4-FFF2-40B4-BE49-F238E27FC236}">
                    <a16:creationId xmlns:a16="http://schemas.microsoft.com/office/drawing/2014/main" id="{B7C9A090-D15A-4368-A25C-C5D259FB0AD9}"/>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71;p32">
                <a:extLst>
                  <a:ext uri="{FF2B5EF4-FFF2-40B4-BE49-F238E27FC236}">
                    <a16:creationId xmlns:a16="http://schemas.microsoft.com/office/drawing/2014/main" id="{9D867C36-0D09-406F-9475-91879A9CC5A3}"/>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72;p32">
                <a:extLst>
                  <a:ext uri="{FF2B5EF4-FFF2-40B4-BE49-F238E27FC236}">
                    <a16:creationId xmlns:a16="http://schemas.microsoft.com/office/drawing/2014/main" id="{372F68E4-1411-4AE9-9CEC-7FFF10D5E2E8}"/>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73;p32">
                <a:extLst>
                  <a:ext uri="{FF2B5EF4-FFF2-40B4-BE49-F238E27FC236}">
                    <a16:creationId xmlns:a16="http://schemas.microsoft.com/office/drawing/2014/main" id="{FD8B5D9E-6D37-4783-BB49-8245902B7984}"/>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74;p32">
                <a:extLst>
                  <a:ext uri="{FF2B5EF4-FFF2-40B4-BE49-F238E27FC236}">
                    <a16:creationId xmlns:a16="http://schemas.microsoft.com/office/drawing/2014/main" id="{183F65AD-416E-4B0B-B4AD-47F64522F501}"/>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75;p32">
                <a:extLst>
                  <a:ext uri="{FF2B5EF4-FFF2-40B4-BE49-F238E27FC236}">
                    <a16:creationId xmlns:a16="http://schemas.microsoft.com/office/drawing/2014/main" id="{738CF090-E144-4B1B-AE85-D0AB58DDB819}"/>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76;p32">
                <a:extLst>
                  <a:ext uri="{FF2B5EF4-FFF2-40B4-BE49-F238E27FC236}">
                    <a16:creationId xmlns:a16="http://schemas.microsoft.com/office/drawing/2014/main" id="{E17E1544-638A-453D-B3CC-DF449F4312A9}"/>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77;p32">
                <a:extLst>
                  <a:ext uri="{FF2B5EF4-FFF2-40B4-BE49-F238E27FC236}">
                    <a16:creationId xmlns:a16="http://schemas.microsoft.com/office/drawing/2014/main" id="{F9726729-D016-4DBA-80FB-9E70349E0C50}"/>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78;p32">
                <a:extLst>
                  <a:ext uri="{FF2B5EF4-FFF2-40B4-BE49-F238E27FC236}">
                    <a16:creationId xmlns:a16="http://schemas.microsoft.com/office/drawing/2014/main" id="{F52F0B0C-D48D-4684-80A5-96F2F04E460B}"/>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79;p32">
                <a:extLst>
                  <a:ext uri="{FF2B5EF4-FFF2-40B4-BE49-F238E27FC236}">
                    <a16:creationId xmlns:a16="http://schemas.microsoft.com/office/drawing/2014/main" id="{B7BE0880-6628-4FE2-9DC7-E0B65E87B234}"/>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80;p32">
                <a:extLst>
                  <a:ext uri="{FF2B5EF4-FFF2-40B4-BE49-F238E27FC236}">
                    <a16:creationId xmlns:a16="http://schemas.microsoft.com/office/drawing/2014/main" id="{CC3E451E-B06C-45F6-A404-8CBF7132FE99}"/>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81;p32">
                <a:extLst>
                  <a:ext uri="{FF2B5EF4-FFF2-40B4-BE49-F238E27FC236}">
                    <a16:creationId xmlns:a16="http://schemas.microsoft.com/office/drawing/2014/main" id="{5D16047D-A0B1-4481-B21C-2926C4D0AE17}"/>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82;p32">
                <a:extLst>
                  <a:ext uri="{FF2B5EF4-FFF2-40B4-BE49-F238E27FC236}">
                    <a16:creationId xmlns:a16="http://schemas.microsoft.com/office/drawing/2014/main" id="{63A8FD69-D924-4FCC-8B5B-DDFF83792847}"/>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83;p32">
                <a:extLst>
                  <a:ext uri="{FF2B5EF4-FFF2-40B4-BE49-F238E27FC236}">
                    <a16:creationId xmlns:a16="http://schemas.microsoft.com/office/drawing/2014/main" id="{D3C1D8E8-BCDA-40B6-B81D-2267E920AEE0}"/>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84;p32">
                <a:extLst>
                  <a:ext uri="{FF2B5EF4-FFF2-40B4-BE49-F238E27FC236}">
                    <a16:creationId xmlns:a16="http://schemas.microsoft.com/office/drawing/2014/main" id="{9EA7B408-1592-46FA-A5F9-D269631C0C44}"/>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85;p32">
                <a:extLst>
                  <a:ext uri="{FF2B5EF4-FFF2-40B4-BE49-F238E27FC236}">
                    <a16:creationId xmlns:a16="http://schemas.microsoft.com/office/drawing/2014/main" id="{9B66B773-ED50-4211-807C-D43260D4CFA0}"/>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86;p32">
                <a:extLst>
                  <a:ext uri="{FF2B5EF4-FFF2-40B4-BE49-F238E27FC236}">
                    <a16:creationId xmlns:a16="http://schemas.microsoft.com/office/drawing/2014/main" id="{262C7D00-6504-4434-95B5-4123B039A833}"/>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87;p32">
                <a:extLst>
                  <a:ext uri="{FF2B5EF4-FFF2-40B4-BE49-F238E27FC236}">
                    <a16:creationId xmlns:a16="http://schemas.microsoft.com/office/drawing/2014/main" id="{151C3ACB-BE54-4EB5-9C21-3B3CAF1A363A}"/>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88;p32">
                <a:extLst>
                  <a:ext uri="{FF2B5EF4-FFF2-40B4-BE49-F238E27FC236}">
                    <a16:creationId xmlns:a16="http://schemas.microsoft.com/office/drawing/2014/main" id="{C1E18F08-BB1F-4187-822B-52DCAE0D5CD1}"/>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89;p32">
                <a:extLst>
                  <a:ext uri="{FF2B5EF4-FFF2-40B4-BE49-F238E27FC236}">
                    <a16:creationId xmlns:a16="http://schemas.microsoft.com/office/drawing/2014/main" id="{57B1005E-FB91-4316-B855-9E863E57B72D}"/>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90;p32">
                <a:extLst>
                  <a:ext uri="{FF2B5EF4-FFF2-40B4-BE49-F238E27FC236}">
                    <a16:creationId xmlns:a16="http://schemas.microsoft.com/office/drawing/2014/main" id="{26179280-8133-41F8-BB46-C50A36DC5575}"/>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91;p32">
                <a:extLst>
                  <a:ext uri="{FF2B5EF4-FFF2-40B4-BE49-F238E27FC236}">
                    <a16:creationId xmlns:a16="http://schemas.microsoft.com/office/drawing/2014/main" id="{0A86E262-1D5D-43FD-80D0-E97F0E5D7192}"/>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92;p32">
                <a:extLst>
                  <a:ext uri="{FF2B5EF4-FFF2-40B4-BE49-F238E27FC236}">
                    <a16:creationId xmlns:a16="http://schemas.microsoft.com/office/drawing/2014/main" id="{16871728-47E1-4F18-8FF0-71A731AAEC5F}"/>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93;p32">
                <a:extLst>
                  <a:ext uri="{FF2B5EF4-FFF2-40B4-BE49-F238E27FC236}">
                    <a16:creationId xmlns:a16="http://schemas.microsoft.com/office/drawing/2014/main" id="{7FCDF93B-8028-44DE-9DDB-849C103CB1D6}"/>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94;p32">
                <a:extLst>
                  <a:ext uri="{FF2B5EF4-FFF2-40B4-BE49-F238E27FC236}">
                    <a16:creationId xmlns:a16="http://schemas.microsoft.com/office/drawing/2014/main" id="{B3B7D3A6-B166-44E9-8F5B-DB25844F6C05}"/>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95;p32">
                <a:extLst>
                  <a:ext uri="{FF2B5EF4-FFF2-40B4-BE49-F238E27FC236}">
                    <a16:creationId xmlns:a16="http://schemas.microsoft.com/office/drawing/2014/main" id="{E4683E0E-A1F4-4AAC-B0A4-0061CA551E99}"/>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96;p32">
                <a:extLst>
                  <a:ext uri="{FF2B5EF4-FFF2-40B4-BE49-F238E27FC236}">
                    <a16:creationId xmlns:a16="http://schemas.microsoft.com/office/drawing/2014/main" id="{21974CBD-53FA-48CC-84E0-ABFF4440A3AD}"/>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97;p32">
                <a:extLst>
                  <a:ext uri="{FF2B5EF4-FFF2-40B4-BE49-F238E27FC236}">
                    <a16:creationId xmlns:a16="http://schemas.microsoft.com/office/drawing/2014/main" id="{1AA48967-8355-4941-8914-F10B7F791CCB}"/>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98;p32">
                <a:extLst>
                  <a:ext uri="{FF2B5EF4-FFF2-40B4-BE49-F238E27FC236}">
                    <a16:creationId xmlns:a16="http://schemas.microsoft.com/office/drawing/2014/main" id="{9F77ECE2-80A6-48D1-9F9B-880186284C4D}"/>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99;p32">
                <a:extLst>
                  <a:ext uri="{FF2B5EF4-FFF2-40B4-BE49-F238E27FC236}">
                    <a16:creationId xmlns:a16="http://schemas.microsoft.com/office/drawing/2014/main" id="{4D963284-7C9A-4554-AAA1-50E19CFC7797}"/>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00;p32">
                <a:extLst>
                  <a:ext uri="{FF2B5EF4-FFF2-40B4-BE49-F238E27FC236}">
                    <a16:creationId xmlns:a16="http://schemas.microsoft.com/office/drawing/2014/main" id="{696E1BD7-2C6B-40DA-9189-F7E657625820}"/>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01;p32">
                <a:extLst>
                  <a:ext uri="{FF2B5EF4-FFF2-40B4-BE49-F238E27FC236}">
                    <a16:creationId xmlns:a16="http://schemas.microsoft.com/office/drawing/2014/main" id="{8E5C7F16-449D-49CB-A9AE-B99A20755AA3}"/>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02;p32">
                <a:extLst>
                  <a:ext uri="{FF2B5EF4-FFF2-40B4-BE49-F238E27FC236}">
                    <a16:creationId xmlns:a16="http://schemas.microsoft.com/office/drawing/2014/main" id="{A1CE326E-4E72-4A93-BD99-B6AD5AD409D8}"/>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03;p32">
                <a:extLst>
                  <a:ext uri="{FF2B5EF4-FFF2-40B4-BE49-F238E27FC236}">
                    <a16:creationId xmlns:a16="http://schemas.microsoft.com/office/drawing/2014/main" id="{DCCA0C1D-8761-4127-BEFB-B4F8C4400012}"/>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04;p32">
                <a:extLst>
                  <a:ext uri="{FF2B5EF4-FFF2-40B4-BE49-F238E27FC236}">
                    <a16:creationId xmlns:a16="http://schemas.microsoft.com/office/drawing/2014/main" id="{C59BA9CF-67FB-4B37-A1D7-397EE77ACC8F}"/>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05;p32">
                <a:extLst>
                  <a:ext uri="{FF2B5EF4-FFF2-40B4-BE49-F238E27FC236}">
                    <a16:creationId xmlns:a16="http://schemas.microsoft.com/office/drawing/2014/main" id="{79B30002-DE28-49A6-A224-60772EF5DBF5}"/>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06;p32">
                <a:extLst>
                  <a:ext uri="{FF2B5EF4-FFF2-40B4-BE49-F238E27FC236}">
                    <a16:creationId xmlns:a16="http://schemas.microsoft.com/office/drawing/2014/main" id="{54A6C90D-BEA2-43F1-8EB1-590DB2965DF9}"/>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07;p32">
                <a:extLst>
                  <a:ext uri="{FF2B5EF4-FFF2-40B4-BE49-F238E27FC236}">
                    <a16:creationId xmlns:a16="http://schemas.microsoft.com/office/drawing/2014/main" id="{9EEF0C16-EBE7-4D65-B7AA-294CBFA943AE}"/>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08;p32">
                <a:extLst>
                  <a:ext uri="{FF2B5EF4-FFF2-40B4-BE49-F238E27FC236}">
                    <a16:creationId xmlns:a16="http://schemas.microsoft.com/office/drawing/2014/main" id="{8A3CCC48-EAB5-4D17-91FA-02812803229C}"/>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09;p32">
                <a:extLst>
                  <a:ext uri="{FF2B5EF4-FFF2-40B4-BE49-F238E27FC236}">
                    <a16:creationId xmlns:a16="http://schemas.microsoft.com/office/drawing/2014/main" id="{97C8EB3F-78B2-42AF-BFD2-B7B9FFCE5C4A}"/>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10;p32">
                <a:extLst>
                  <a:ext uri="{FF2B5EF4-FFF2-40B4-BE49-F238E27FC236}">
                    <a16:creationId xmlns:a16="http://schemas.microsoft.com/office/drawing/2014/main" id="{C5C87F35-CE16-4F89-8C67-8760B5B66EF0}"/>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11;p32">
                <a:extLst>
                  <a:ext uri="{FF2B5EF4-FFF2-40B4-BE49-F238E27FC236}">
                    <a16:creationId xmlns:a16="http://schemas.microsoft.com/office/drawing/2014/main" id="{F975EEC6-7CB2-4300-BED5-C062C2FC793E}"/>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12;p32">
                <a:extLst>
                  <a:ext uri="{FF2B5EF4-FFF2-40B4-BE49-F238E27FC236}">
                    <a16:creationId xmlns:a16="http://schemas.microsoft.com/office/drawing/2014/main" id="{E0C9D88E-6297-46B4-A222-D39875514E8F}"/>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13;p32">
                <a:extLst>
                  <a:ext uri="{FF2B5EF4-FFF2-40B4-BE49-F238E27FC236}">
                    <a16:creationId xmlns:a16="http://schemas.microsoft.com/office/drawing/2014/main" id="{4B97238F-DA11-4917-A2D5-9DF87EF9E352}"/>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14;p32">
                <a:extLst>
                  <a:ext uri="{FF2B5EF4-FFF2-40B4-BE49-F238E27FC236}">
                    <a16:creationId xmlns:a16="http://schemas.microsoft.com/office/drawing/2014/main" id="{ED80FAE0-88CA-486B-8CE2-D63CF205B3F4}"/>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15;p32">
                <a:extLst>
                  <a:ext uri="{FF2B5EF4-FFF2-40B4-BE49-F238E27FC236}">
                    <a16:creationId xmlns:a16="http://schemas.microsoft.com/office/drawing/2014/main" id="{3D3FC9D1-EBE6-4815-B71C-020E29DB225C}"/>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16;p32">
                <a:extLst>
                  <a:ext uri="{FF2B5EF4-FFF2-40B4-BE49-F238E27FC236}">
                    <a16:creationId xmlns:a16="http://schemas.microsoft.com/office/drawing/2014/main" id="{BB4BBCF1-F205-46C5-8AA9-E2EBE6B63F39}"/>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17;p32">
                <a:extLst>
                  <a:ext uri="{FF2B5EF4-FFF2-40B4-BE49-F238E27FC236}">
                    <a16:creationId xmlns:a16="http://schemas.microsoft.com/office/drawing/2014/main" id="{0E89C089-293E-42AD-8996-7B978FD7AE57}"/>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18;p32">
                <a:extLst>
                  <a:ext uri="{FF2B5EF4-FFF2-40B4-BE49-F238E27FC236}">
                    <a16:creationId xmlns:a16="http://schemas.microsoft.com/office/drawing/2014/main" id="{48C8F142-C14A-45B5-8A56-BF68F26F1AAD}"/>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19;p32">
                <a:extLst>
                  <a:ext uri="{FF2B5EF4-FFF2-40B4-BE49-F238E27FC236}">
                    <a16:creationId xmlns:a16="http://schemas.microsoft.com/office/drawing/2014/main" id="{B06B96B3-F0B7-4924-B7FE-9F92C235BFCD}"/>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20;p32">
                <a:extLst>
                  <a:ext uri="{FF2B5EF4-FFF2-40B4-BE49-F238E27FC236}">
                    <a16:creationId xmlns:a16="http://schemas.microsoft.com/office/drawing/2014/main" id="{6AC055C0-BFC3-4B63-8F4A-06BC35629A34}"/>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21;p32">
                <a:extLst>
                  <a:ext uri="{FF2B5EF4-FFF2-40B4-BE49-F238E27FC236}">
                    <a16:creationId xmlns:a16="http://schemas.microsoft.com/office/drawing/2014/main" id="{5A467C5E-BA88-477D-B4A3-83188B7DC10A}"/>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22;p32">
                <a:extLst>
                  <a:ext uri="{FF2B5EF4-FFF2-40B4-BE49-F238E27FC236}">
                    <a16:creationId xmlns:a16="http://schemas.microsoft.com/office/drawing/2014/main" id="{ECF45AFE-5242-4049-9DAD-2FE5E2A87F05}"/>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23;p32">
                <a:extLst>
                  <a:ext uri="{FF2B5EF4-FFF2-40B4-BE49-F238E27FC236}">
                    <a16:creationId xmlns:a16="http://schemas.microsoft.com/office/drawing/2014/main" id="{669B5A1D-DC7F-4664-BDD2-4E1D5B988BD6}"/>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24;p32">
                <a:extLst>
                  <a:ext uri="{FF2B5EF4-FFF2-40B4-BE49-F238E27FC236}">
                    <a16:creationId xmlns:a16="http://schemas.microsoft.com/office/drawing/2014/main" id="{477C8B04-6493-4480-B1B9-C7E2A01A8B7E}"/>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25;p32">
                <a:extLst>
                  <a:ext uri="{FF2B5EF4-FFF2-40B4-BE49-F238E27FC236}">
                    <a16:creationId xmlns:a16="http://schemas.microsoft.com/office/drawing/2014/main" id="{8AF8AC1E-6B91-4682-9200-DD3A3C598E1B}"/>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26;p32">
                <a:extLst>
                  <a:ext uri="{FF2B5EF4-FFF2-40B4-BE49-F238E27FC236}">
                    <a16:creationId xmlns:a16="http://schemas.microsoft.com/office/drawing/2014/main" id="{C1FC3A9E-7E89-4A02-9476-CA9F3B681951}"/>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27;p32">
                <a:extLst>
                  <a:ext uri="{FF2B5EF4-FFF2-40B4-BE49-F238E27FC236}">
                    <a16:creationId xmlns:a16="http://schemas.microsoft.com/office/drawing/2014/main" id="{6CC4A620-4E85-4EF4-878F-BA739AC0F9CF}"/>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28;p32">
                <a:extLst>
                  <a:ext uri="{FF2B5EF4-FFF2-40B4-BE49-F238E27FC236}">
                    <a16:creationId xmlns:a16="http://schemas.microsoft.com/office/drawing/2014/main" id="{FCDBE372-9A0A-4BBE-A8E6-615B98E0E9A9}"/>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29;p32">
                <a:extLst>
                  <a:ext uri="{FF2B5EF4-FFF2-40B4-BE49-F238E27FC236}">
                    <a16:creationId xmlns:a16="http://schemas.microsoft.com/office/drawing/2014/main" id="{BB39D715-00ED-4545-92EC-AA1D51A93BDE}"/>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30;p32">
                <a:extLst>
                  <a:ext uri="{FF2B5EF4-FFF2-40B4-BE49-F238E27FC236}">
                    <a16:creationId xmlns:a16="http://schemas.microsoft.com/office/drawing/2014/main" id="{AC3DF926-F5FA-4FAC-BF4F-00A8F4B87E50}"/>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31;p32">
                <a:extLst>
                  <a:ext uri="{FF2B5EF4-FFF2-40B4-BE49-F238E27FC236}">
                    <a16:creationId xmlns:a16="http://schemas.microsoft.com/office/drawing/2014/main" id="{F7FD534D-FE39-4ABA-8C7B-870F1C4DAC70}"/>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32;p32">
                <a:extLst>
                  <a:ext uri="{FF2B5EF4-FFF2-40B4-BE49-F238E27FC236}">
                    <a16:creationId xmlns:a16="http://schemas.microsoft.com/office/drawing/2014/main" id="{D6D4FB7D-9F64-4A45-83C0-8C818D6445D6}"/>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33;p32">
                <a:extLst>
                  <a:ext uri="{FF2B5EF4-FFF2-40B4-BE49-F238E27FC236}">
                    <a16:creationId xmlns:a16="http://schemas.microsoft.com/office/drawing/2014/main" id="{0D4C0EB0-160B-4AF5-921C-3EBFF0F250E8}"/>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34;p32">
                <a:extLst>
                  <a:ext uri="{FF2B5EF4-FFF2-40B4-BE49-F238E27FC236}">
                    <a16:creationId xmlns:a16="http://schemas.microsoft.com/office/drawing/2014/main" id="{254A07D6-09D6-4C85-8C04-10B2508B0A26}"/>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35;p32">
                <a:extLst>
                  <a:ext uri="{FF2B5EF4-FFF2-40B4-BE49-F238E27FC236}">
                    <a16:creationId xmlns:a16="http://schemas.microsoft.com/office/drawing/2014/main" id="{8C0F5621-8B57-4D67-A6A4-1CEF1E3EFBCA}"/>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36;p32">
                <a:extLst>
                  <a:ext uri="{FF2B5EF4-FFF2-40B4-BE49-F238E27FC236}">
                    <a16:creationId xmlns:a16="http://schemas.microsoft.com/office/drawing/2014/main" id="{C1DDCCC9-555B-469E-9994-ED4072E0F13B}"/>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37;p32">
                <a:extLst>
                  <a:ext uri="{FF2B5EF4-FFF2-40B4-BE49-F238E27FC236}">
                    <a16:creationId xmlns:a16="http://schemas.microsoft.com/office/drawing/2014/main" id="{93E8A7AA-72EB-432B-8EA8-F54E2AEA8284}"/>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38;p32">
                <a:extLst>
                  <a:ext uri="{FF2B5EF4-FFF2-40B4-BE49-F238E27FC236}">
                    <a16:creationId xmlns:a16="http://schemas.microsoft.com/office/drawing/2014/main" id="{CEA42E37-C66C-44F9-88B9-959584C8171F}"/>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39;p32">
                <a:extLst>
                  <a:ext uri="{FF2B5EF4-FFF2-40B4-BE49-F238E27FC236}">
                    <a16:creationId xmlns:a16="http://schemas.microsoft.com/office/drawing/2014/main" id="{57D0E511-AE4E-40A1-BC43-AF3139A9F1D2}"/>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40;p32">
                <a:extLst>
                  <a:ext uri="{FF2B5EF4-FFF2-40B4-BE49-F238E27FC236}">
                    <a16:creationId xmlns:a16="http://schemas.microsoft.com/office/drawing/2014/main" id="{5478DDAB-E369-4242-814D-0D90A0815D75}"/>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41;p32">
                <a:extLst>
                  <a:ext uri="{FF2B5EF4-FFF2-40B4-BE49-F238E27FC236}">
                    <a16:creationId xmlns:a16="http://schemas.microsoft.com/office/drawing/2014/main" id="{3ECA102E-B72B-4499-A30A-8FC362B785F5}"/>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42;p32">
                <a:extLst>
                  <a:ext uri="{FF2B5EF4-FFF2-40B4-BE49-F238E27FC236}">
                    <a16:creationId xmlns:a16="http://schemas.microsoft.com/office/drawing/2014/main" id="{4CAE910A-5D91-4B17-ABE1-3868DD55FE8A}"/>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43;p32">
                <a:extLst>
                  <a:ext uri="{FF2B5EF4-FFF2-40B4-BE49-F238E27FC236}">
                    <a16:creationId xmlns:a16="http://schemas.microsoft.com/office/drawing/2014/main" id="{2D557802-B843-4FC4-B8A5-2A6EE31B2692}"/>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44;p32">
                <a:extLst>
                  <a:ext uri="{FF2B5EF4-FFF2-40B4-BE49-F238E27FC236}">
                    <a16:creationId xmlns:a16="http://schemas.microsoft.com/office/drawing/2014/main" id="{E69547F4-6120-4321-AEA4-FEF233D211F9}"/>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45;p32">
                <a:extLst>
                  <a:ext uri="{FF2B5EF4-FFF2-40B4-BE49-F238E27FC236}">
                    <a16:creationId xmlns:a16="http://schemas.microsoft.com/office/drawing/2014/main" id="{E0B0593B-94EE-4244-83EB-7AA9DE5B22F1}"/>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46;p32">
                <a:extLst>
                  <a:ext uri="{FF2B5EF4-FFF2-40B4-BE49-F238E27FC236}">
                    <a16:creationId xmlns:a16="http://schemas.microsoft.com/office/drawing/2014/main" id="{2596F1FD-9659-4615-834C-220B79403599}"/>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47;p32">
                <a:extLst>
                  <a:ext uri="{FF2B5EF4-FFF2-40B4-BE49-F238E27FC236}">
                    <a16:creationId xmlns:a16="http://schemas.microsoft.com/office/drawing/2014/main" id="{716DBB24-56B9-40EC-9C39-D3145FBF6326}"/>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48;p32">
                <a:extLst>
                  <a:ext uri="{FF2B5EF4-FFF2-40B4-BE49-F238E27FC236}">
                    <a16:creationId xmlns:a16="http://schemas.microsoft.com/office/drawing/2014/main" id="{F576273D-96FF-48C1-AC47-5293324B040E}"/>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49;p32">
                <a:extLst>
                  <a:ext uri="{FF2B5EF4-FFF2-40B4-BE49-F238E27FC236}">
                    <a16:creationId xmlns:a16="http://schemas.microsoft.com/office/drawing/2014/main" id="{37648646-7385-447E-9705-650F3DE3DA7F}"/>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50;p32">
                <a:extLst>
                  <a:ext uri="{FF2B5EF4-FFF2-40B4-BE49-F238E27FC236}">
                    <a16:creationId xmlns:a16="http://schemas.microsoft.com/office/drawing/2014/main" id="{77159E61-2127-44E4-81D1-4CFAFFA50375}"/>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51;p32">
                <a:extLst>
                  <a:ext uri="{FF2B5EF4-FFF2-40B4-BE49-F238E27FC236}">
                    <a16:creationId xmlns:a16="http://schemas.microsoft.com/office/drawing/2014/main" id="{AC9C0D68-B157-4643-9C78-668F7323B3AE}"/>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52;p32">
                <a:extLst>
                  <a:ext uri="{FF2B5EF4-FFF2-40B4-BE49-F238E27FC236}">
                    <a16:creationId xmlns:a16="http://schemas.microsoft.com/office/drawing/2014/main" id="{8787B64D-6931-4B31-9C14-EE098B4E9759}"/>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53;p32">
                <a:extLst>
                  <a:ext uri="{FF2B5EF4-FFF2-40B4-BE49-F238E27FC236}">
                    <a16:creationId xmlns:a16="http://schemas.microsoft.com/office/drawing/2014/main" id="{4801BF20-3505-4D89-A451-46FD8184D219}"/>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54;p32">
                <a:extLst>
                  <a:ext uri="{FF2B5EF4-FFF2-40B4-BE49-F238E27FC236}">
                    <a16:creationId xmlns:a16="http://schemas.microsoft.com/office/drawing/2014/main" id="{1D99CBBB-B5BB-4D3B-9FF5-0C3C6DCABE1C}"/>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55;p32">
                <a:extLst>
                  <a:ext uri="{FF2B5EF4-FFF2-40B4-BE49-F238E27FC236}">
                    <a16:creationId xmlns:a16="http://schemas.microsoft.com/office/drawing/2014/main" id="{106CF41B-72C1-4FCA-B11D-BDCEAEC75200}"/>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56;p32">
                <a:extLst>
                  <a:ext uri="{FF2B5EF4-FFF2-40B4-BE49-F238E27FC236}">
                    <a16:creationId xmlns:a16="http://schemas.microsoft.com/office/drawing/2014/main" id="{DC787ED4-2B4D-487B-94F2-20C7B145A5A1}"/>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57;p32">
                <a:extLst>
                  <a:ext uri="{FF2B5EF4-FFF2-40B4-BE49-F238E27FC236}">
                    <a16:creationId xmlns:a16="http://schemas.microsoft.com/office/drawing/2014/main" id="{72FC1B2C-423F-4B2D-957D-1A3F507C9D02}"/>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58;p32">
                <a:extLst>
                  <a:ext uri="{FF2B5EF4-FFF2-40B4-BE49-F238E27FC236}">
                    <a16:creationId xmlns:a16="http://schemas.microsoft.com/office/drawing/2014/main" id="{AA1F1708-9F95-48F1-8906-FC79BF004C31}"/>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59;p32">
                <a:extLst>
                  <a:ext uri="{FF2B5EF4-FFF2-40B4-BE49-F238E27FC236}">
                    <a16:creationId xmlns:a16="http://schemas.microsoft.com/office/drawing/2014/main" id="{B0D3D284-0968-4963-9738-030AD2BC4040}"/>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560;p32">
                <a:extLst>
                  <a:ext uri="{FF2B5EF4-FFF2-40B4-BE49-F238E27FC236}">
                    <a16:creationId xmlns:a16="http://schemas.microsoft.com/office/drawing/2014/main" id="{0E62C117-C013-4F45-9FE9-C0472298BCC9}"/>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61;p32">
                <a:extLst>
                  <a:ext uri="{FF2B5EF4-FFF2-40B4-BE49-F238E27FC236}">
                    <a16:creationId xmlns:a16="http://schemas.microsoft.com/office/drawing/2014/main" id="{511C4742-FD33-4E1D-9354-810C5CFE7A47}"/>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562;p32">
                <a:extLst>
                  <a:ext uri="{FF2B5EF4-FFF2-40B4-BE49-F238E27FC236}">
                    <a16:creationId xmlns:a16="http://schemas.microsoft.com/office/drawing/2014/main" id="{AB0D064B-DE65-486D-B6DB-AA3B27281014}"/>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63;p32">
                <a:extLst>
                  <a:ext uri="{FF2B5EF4-FFF2-40B4-BE49-F238E27FC236}">
                    <a16:creationId xmlns:a16="http://schemas.microsoft.com/office/drawing/2014/main" id="{D057C763-1624-4B50-9AF5-A0616BC19159}"/>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564;p32">
                <a:extLst>
                  <a:ext uri="{FF2B5EF4-FFF2-40B4-BE49-F238E27FC236}">
                    <a16:creationId xmlns:a16="http://schemas.microsoft.com/office/drawing/2014/main" id="{CBF3999B-72F5-4A57-8CE6-A5D9D5DFD74C}"/>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65;p32">
                <a:extLst>
                  <a:ext uri="{FF2B5EF4-FFF2-40B4-BE49-F238E27FC236}">
                    <a16:creationId xmlns:a16="http://schemas.microsoft.com/office/drawing/2014/main" id="{9F990C06-3F6E-4D5E-B985-7732C8FFC384}"/>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566;p32">
                <a:extLst>
                  <a:ext uri="{FF2B5EF4-FFF2-40B4-BE49-F238E27FC236}">
                    <a16:creationId xmlns:a16="http://schemas.microsoft.com/office/drawing/2014/main" id="{3EE674C6-480D-4758-84AD-FEE502A580C0}"/>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67;p32">
                <a:extLst>
                  <a:ext uri="{FF2B5EF4-FFF2-40B4-BE49-F238E27FC236}">
                    <a16:creationId xmlns:a16="http://schemas.microsoft.com/office/drawing/2014/main" id="{18BF9A21-B7F9-47B7-9CA9-593720893BB5}"/>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568;p32">
                <a:extLst>
                  <a:ext uri="{FF2B5EF4-FFF2-40B4-BE49-F238E27FC236}">
                    <a16:creationId xmlns:a16="http://schemas.microsoft.com/office/drawing/2014/main" id="{27707BCD-33D4-461D-9848-D7C0147F040F}"/>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69;p32">
                <a:extLst>
                  <a:ext uri="{FF2B5EF4-FFF2-40B4-BE49-F238E27FC236}">
                    <a16:creationId xmlns:a16="http://schemas.microsoft.com/office/drawing/2014/main" id="{1F204E37-D80E-4BF1-9755-AFA5BB04613E}"/>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570;p32">
                <a:extLst>
                  <a:ext uri="{FF2B5EF4-FFF2-40B4-BE49-F238E27FC236}">
                    <a16:creationId xmlns:a16="http://schemas.microsoft.com/office/drawing/2014/main" id="{1758224B-FDED-40FE-BDA6-0703AD860C1E}"/>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71;p32">
                <a:extLst>
                  <a:ext uri="{FF2B5EF4-FFF2-40B4-BE49-F238E27FC236}">
                    <a16:creationId xmlns:a16="http://schemas.microsoft.com/office/drawing/2014/main" id="{F97E153B-3FFD-4333-AE6B-254A80CEEEC3}"/>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572;p32">
                <a:extLst>
                  <a:ext uri="{FF2B5EF4-FFF2-40B4-BE49-F238E27FC236}">
                    <a16:creationId xmlns:a16="http://schemas.microsoft.com/office/drawing/2014/main" id="{B322D39F-C408-44F6-B75E-E9EA741A01EE}"/>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73;p32">
                <a:extLst>
                  <a:ext uri="{FF2B5EF4-FFF2-40B4-BE49-F238E27FC236}">
                    <a16:creationId xmlns:a16="http://schemas.microsoft.com/office/drawing/2014/main" id="{05A01D52-FF26-49CB-903E-D5049DACF368}"/>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574;p32">
                <a:extLst>
                  <a:ext uri="{FF2B5EF4-FFF2-40B4-BE49-F238E27FC236}">
                    <a16:creationId xmlns:a16="http://schemas.microsoft.com/office/drawing/2014/main" id="{0FF65C42-C0A6-4724-9861-61019F94C8F4}"/>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75;p32">
                <a:extLst>
                  <a:ext uri="{FF2B5EF4-FFF2-40B4-BE49-F238E27FC236}">
                    <a16:creationId xmlns:a16="http://schemas.microsoft.com/office/drawing/2014/main" id="{9CFF929D-05FB-44D8-A012-24C03D19C170}"/>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576;p32">
                <a:extLst>
                  <a:ext uri="{FF2B5EF4-FFF2-40B4-BE49-F238E27FC236}">
                    <a16:creationId xmlns:a16="http://schemas.microsoft.com/office/drawing/2014/main" id="{E6044A91-5776-4E27-96A1-67C4683C9100}"/>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77;p32">
                <a:extLst>
                  <a:ext uri="{FF2B5EF4-FFF2-40B4-BE49-F238E27FC236}">
                    <a16:creationId xmlns:a16="http://schemas.microsoft.com/office/drawing/2014/main" id="{8DED3321-8029-4B29-AD52-3F51C0C53276}"/>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578;p32">
                <a:extLst>
                  <a:ext uri="{FF2B5EF4-FFF2-40B4-BE49-F238E27FC236}">
                    <a16:creationId xmlns:a16="http://schemas.microsoft.com/office/drawing/2014/main" id="{D0EE6EBD-AA7A-44E8-8FA7-3586E9473026}"/>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79;p32">
                <a:extLst>
                  <a:ext uri="{FF2B5EF4-FFF2-40B4-BE49-F238E27FC236}">
                    <a16:creationId xmlns:a16="http://schemas.microsoft.com/office/drawing/2014/main" id="{E540D7A3-841E-4EE2-ADE3-AB003CF70294}"/>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580;p32">
                <a:extLst>
                  <a:ext uri="{FF2B5EF4-FFF2-40B4-BE49-F238E27FC236}">
                    <a16:creationId xmlns:a16="http://schemas.microsoft.com/office/drawing/2014/main" id="{4BB12310-ED82-4BA1-9431-A7D92C3FA4A6}"/>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81;p32">
                <a:extLst>
                  <a:ext uri="{FF2B5EF4-FFF2-40B4-BE49-F238E27FC236}">
                    <a16:creationId xmlns:a16="http://schemas.microsoft.com/office/drawing/2014/main" id="{97DC1399-6612-4355-9626-AD2E8ACBA9FC}"/>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582;p32">
                <a:extLst>
                  <a:ext uri="{FF2B5EF4-FFF2-40B4-BE49-F238E27FC236}">
                    <a16:creationId xmlns:a16="http://schemas.microsoft.com/office/drawing/2014/main" id="{A0C048DF-8871-42CC-8DCA-EB9C470E7AAF}"/>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83;p32">
                <a:extLst>
                  <a:ext uri="{FF2B5EF4-FFF2-40B4-BE49-F238E27FC236}">
                    <a16:creationId xmlns:a16="http://schemas.microsoft.com/office/drawing/2014/main" id="{45EB0542-F3C0-4F12-AD19-05132B76D139}"/>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584;p32">
                <a:extLst>
                  <a:ext uri="{FF2B5EF4-FFF2-40B4-BE49-F238E27FC236}">
                    <a16:creationId xmlns:a16="http://schemas.microsoft.com/office/drawing/2014/main" id="{62CA7C3D-EF48-4143-A064-EDC80DB526D9}"/>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85;p32">
                <a:extLst>
                  <a:ext uri="{FF2B5EF4-FFF2-40B4-BE49-F238E27FC236}">
                    <a16:creationId xmlns:a16="http://schemas.microsoft.com/office/drawing/2014/main" id="{57A66526-DA34-4852-9D99-E1D99596218B}"/>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586;p32">
                <a:extLst>
                  <a:ext uri="{FF2B5EF4-FFF2-40B4-BE49-F238E27FC236}">
                    <a16:creationId xmlns:a16="http://schemas.microsoft.com/office/drawing/2014/main" id="{2CBE4F9E-1DA3-4C29-AA45-76167DCFE227}"/>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87;p32">
                <a:extLst>
                  <a:ext uri="{FF2B5EF4-FFF2-40B4-BE49-F238E27FC236}">
                    <a16:creationId xmlns:a16="http://schemas.microsoft.com/office/drawing/2014/main" id="{DDD14D03-DF3A-4B7B-BA08-FD8F0894949B}"/>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588;p32">
                <a:extLst>
                  <a:ext uri="{FF2B5EF4-FFF2-40B4-BE49-F238E27FC236}">
                    <a16:creationId xmlns:a16="http://schemas.microsoft.com/office/drawing/2014/main" id="{A609C850-E240-4B7C-BADB-41809B50F84B}"/>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89;p32">
                <a:extLst>
                  <a:ext uri="{FF2B5EF4-FFF2-40B4-BE49-F238E27FC236}">
                    <a16:creationId xmlns:a16="http://schemas.microsoft.com/office/drawing/2014/main" id="{2126E738-68F9-4760-AFF3-CB409B0C4766}"/>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590;p32">
                <a:extLst>
                  <a:ext uri="{FF2B5EF4-FFF2-40B4-BE49-F238E27FC236}">
                    <a16:creationId xmlns:a16="http://schemas.microsoft.com/office/drawing/2014/main" id="{4229CAE4-99B2-43E3-876E-450AB117EC64}"/>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91;p32">
                <a:extLst>
                  <a:ext uri="{FF2B5EF4-FFF2-40B4-BE49-F238E27FC236}">
                    <a16:creationId xmlns:a16="http://schemas.microsoft.com/office/drawing/2014/main" id="{CAF0B63B-280C-4304-8A7E-E07DC52CD008}"/>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92;p32">
                <a:extLst>
                  <a:ext uri="{FF2B5EF4-FFF2-40B4-BE49-F238E27FC236}">
                    <a16:creationId xmlns:a16="http://schemas.microsoft.com/office/drawing/2014/main" id="{1C49022D-D799-41E1-B6D8-3DEA3F5B448F}"/>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93;p32">
                <a:extLst>
                  <a:ext uri="{FF2B5EF4-FFF2-40B4-BE49-F238E27FC236}">
                    <a16:creationId xmlns:a16="http://schemas.microsoft.com/office/drawing/2014/main" id="{763E41C0-B4EB-49FC-B70E-C09C08F0CF5C}"/>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594;p32">
                <a:extLst>
                  <a:ext uri="{FF2B5EF4-FFF2-40B4-BE49-F238E27FC236}">
                    <a16:creationId xmlns:a16="http://schemas.microsoft.com/office/drawing/2014/main" id="{933728A6-33E2-4CA6-9DAE-0DB27065F28C}"/>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95;p32">
                <a:extLst>
                  <a:ext uri="{FF2B5EF4-FFF2-40B4-BE49-F238E27FC236}">
                    <a16:creationId xmlns:a16="http://schemas.microsoft.com/office/drawing/2014/main" id="{DA44F7FB-4A4C-4CD8-8028-9E4691C2A1FB}"/>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596;p32">
                <a:extLst>
                  <a:ext uri="{FF2B5EF4-FFF2-40B4-BE49-F238E27FC236}">
                    <a16:creationId xmlns:a16="http://schemas.microsoft.com/office/drawing/2014/main" id="{1F34DC41-EC0B-45D3-A232-916F6024DB6E}"/>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97;p32">
                <a:extLst>
                  <a:ext uri="{FF2B5EF4-FFF2-40B4-BE49-F238E27FC236}">
                    <a16:creationId xmlns:a16="http://schemas.microsoft.com/office/drawing/2014/main" id="{0B12EB5A-4952-47FE-BB05-81822085AE28}"/>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598;p32">
                <a:extLst>
                  <a:ext uri="{FF2B5EF4-FFF2-40B4-BE49-F238E27FC236}">
                    <a16:creationId xmlns:a16="http://schemas.microsoft.com/office/drawing/2014/main" id="{F7A64F19-5CB2-4CFD-87AB-F7BF351703ED}"/>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99;p32">
                <a:extLst>
                  <a:ext uri="{FF2B5EF4-FFF2-40B4-BE49-F238E27FC236}">
                    <a16:creationId xmlns:a16="http://schemas.microsoft.com/office/drawing/2014/main" id="{70C13892-15CF-47F1-82FB-AC586969EBEF}"/>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600;p32">
                <a:extLst>
                  <a:ext uri="{FF2B5EF4-FFF2-40B4-BE49-F238E27FC236}">
                    <a16:creationId xmlns:a16="http://schemas.microsoft.com/office/drawing/2014/main" id="{50714AAD-4365-4D4F-B0D6-FA79CCE26E10}"/>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601;p32">
                <a:extLst>
                  <a:ext uri="{FF2B5EF4-FFF2-40B4-BE49-F238E27FC236}">
                    <a16:creationId xmlns:a16="http://schemas.microsoft.com/office/drawing/2014/main" id="{532C7EFB-4EA8-4BF2-A1ED-FDA364E5D8DC}"/>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602;p32">
                <a:extLst>
                  <a:ext uri="{FF2B5EF4-FFF2-40B4-BE49-F238E27FC236}">
                    <a16:creationId xmlns:a16="http://schemas.microsoft.com/office/drawing/2014/main" id="{1CCB46C8-3EE5-41E6-AF37-F3D6FC7DF27F}"/>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603;p32">
                <a:extLst>
                  <a:ext uri="{FF2B5EF4-FFF2-40B4-BE49-F238E27FC236}">
                    <a16:creationId xmlns:a16="http://schemas.microsoft.com/office/drawing/2014/main" id="{3D116742-0671-4354-8D21-A8D763AD3587}"/>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604;p32">
                <a:extLst>
                  <a:ext uri="{FF2B5EF4-FFF2-40B4-BE49-F238E27FC236}">
                    <a16:creationId xmlns:a16="http://schemas.microsoft.com/office/drawing/2014/main" id="{E9714DFA-B3AC-4727-A1EC-B9A1F6F84986}"/>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605;p32">
                <a:extLst>
                  <a:ext uri="{FF2B5EF4-FFF2-40B4-BE49-F238E27FC236}">
                    <a16:creationId xmlns:a16="http://schemas.microsoft.com/office/drawing/2014/main" id="{D21ED0CB-71F5-4A94-AC0F-A34F200D9765}"/>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606;p32">
                <a:extLst>
                  <a:ext uri="{FF2B5EF4-FFF2-40B4-BE49-F238E27FC236}">
                    <a16:creationId xmlns:a16="http://schemas.microsoft.com/office/drawing/2014/main" id="{EEE07DAF-208A-45C1-B5D7-440AF77B8B81}"/>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607;p32">
                <a:extLst>
                  <a:ext uri="{FF2B5EF4-FFF2-40B4-BE49-F238E27FC236}">
                    <a16:creationId xmlns:a16="http://schemas.microsoft.com/office/drawing/2014/main" id="{36C4F87F-6A4F-4E2D-A7CA-22712EDA4194}"/>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608;p32">
                <a:extLst>
                  <a:ext uri="{FF2B5EF4-FFF2-40B4-BE49-F238E27FC236}">
                    <a16:creationId xmlns:a16="http://schemas.microsoft.com/office/drawing/2014/main" id="{D2B88D99-ADEE-4455-8C0E-15190FAC68A0}"/>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609;p32">
                <a:extLst>
                  <a:ext uri="{FF2B5EF4-FFF2-40B4-BE49-F238E27FC236}">
                    <a16:creationId xmlns:a16="http://schemas.microsoft.com/office/drawing/2014/main" id="{279FA301-118D-4FCE-A981-CD47712420F1}"/>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610;p32">
                <a:extLst>
                  <a:ext uri="{FF2B5EF4-FFF2-40B4-BE49-F238E27FC236}">
                    <a16:creationId xmlns:a16="http://schemas.microsoft.com/office/drawing/2014/main" id="{55CFC48C-16AA-4445-B492-7C24C0F4738D}"/>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611;p32">
                <a:extLst>
                  <a:ext uri="{FF2B5EF4-FFF2-40B4-BE49-F238E27FC236}">
                    <a16:creationId xmlns:a16="http://schemas.microsoft.com/office/drawing/2014/main" id="{6E050390-3C95-45B7-85D9-022F9D6696EF}"/>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612;p32">
                <a:extLst>
                  <a:ext uri="{FF2B5EF4-FFF2-40B4-BE49-F238E27FC236}">
                    <a16:creationId xmlns:a16="http://schemas.microsoft.com/office/drawing/2014/main" id="{17BC5D17-34A2-4726-93CE-AACADB1643B7}"/>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613;p32">
                <a:extLst>
                  <a:ext uri="{FF2B5EF4-FFF2-40B4-BE49-F238E27FC236}">
                    <a16:creationId xmlns:a16="http://schemas.microsoft.com/office/drawing/2014/main" id="{F9C99BE6-8AA9-4AA9-91D9-6119614A2E61}"/>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614;p32">
                <a:extLst>
                  <a:ext uri="{FF2B5EF4-FFF2-40B4-BE49-F238E27FC236}">
                    <a16:creationId xmlns:a16="http://schemas.microsoft.com/office/drawing/2014/main" id="{B53C6C13-2DB7-4047-AF32-43BE44F18CBC}"/>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615;p32">
                <a:extLst>
                  <a:ext uri="{FF2B5EF4-FFF2-40B4-BE49-F238E27FC236}">
                    <a16:creationId xmlns:a16="http://schemas.microsoft.com/office/drawing/2014/main" id="{B1B49069-956A-462C-B1EE-DDB6609C0847}"/>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616;p32">
                <a:extLst>
                  <a:ext uri="{FF2B5EF4-FFF2-40B4-BE49-F238E27FC236}">
                    <a16:creationId xmlns:a16="http://schemas.microsoft.com/office/drawing/2014/main" id="{50B09207-3595-467B-BF00-CBEB29F9366A}"/>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617;p32">
                <a:extLst>
                  <a:ext uri="{FF2B5EF4-FFF2-40B4-BE49-F238E27FC236}">
                    <a16:creationId xmlns:a16="http://schemas.microsoft.com/office/drawing/2014/main" id="{DB95855A-FBC0-4873-A49C-458C2D469D1B}"/>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618;p32">
                <a:extLst>
                  <a:ext uri="{FF2B5EF4-FFF2-40B4-BE49-F238E27FC236}">
                    <a16:creationId xmlns:a16="http://schemas.microsoft.com/office/drawing/2014/main" id="{DC06D3BA-666B-41FC-A3ED-A3F35016CF5E}"/>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619;p32">
                <a:extLst>
                  <a:ext uri="{FF2B5EF4-FFF2-40B4-BE49-F238E27FC236}">
                    <a16:creationId xmlns:a16="http://schemas.microsoft.com/office/drawing/2014/main" id="{5946E060-D4F4-496C-A9C1-272F1AF98632}"/>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620;p32">
                <a:extLst>
                  <a:ext uri="{FF2B5EF4-FFF2-40B4-BE49-F238E27FC236}">
                    <a16:creationId xmlns:a16="http://schemas.microsoft.com/office/drawing/2014/main" id="{3EEDB6C6-1AC0-483A-AD9B-8430784B7908}"/>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621;p32">
                <a:extLst>
                  <a:ext uri="{FF2B5EF4-FFF2-40B4-BE49-F238E27FC236}">
                    <a16:creationId xmlns:a16="http://schemas.microsoft.com/office/drawing/2014/main" id="{22859451-125E-44D9-8A42-D9F05B40A5E3}"/>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622;p32">
                <a:extLst>
                  <a:ext uri="{FF2B5EF4-FFF2-40B4-BE49-F238E27FC236}">
                    <a16:creationId xmlns:a16="http://schemas.microsoft.com/office/drawing/2014/main" id="{0A26B1AA-EBE5-48BD-8BEB-E59346EEB435}"/>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623;p32">
                <a:extLst>
                  <a:ext uri="{FF2B5EF4-FFF2-40B4-BE49-F238E27FC236}">
                    <a16:creationId xmlns:a16="http://schemas.microsoft.com/office/drawing/2014/main" id="{EBDA74D7-D83B-4232-AF28-666DDCB88280}"/>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624;p32">
                <a:extLst>
                  <a:ext uri="{FF2B5EF4-FFF2-40B4-BE49-F238E27FC236}">
                    <a16:creationId xmlns:a16="http://schemas.microsoft.com/office/drawing/2014/main" id="{CD5E3346-3556-49D4-ABB7-9C1FB570361B}"/>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625;p32">
                <a:extLst>
                  <a:ext uri="{FF2B5EF4-FFF2-40B4-BE49-F238E27FC236}">
                    <a16:creationId xmlns:a16="http://schemas.microsoft.com/office/drawing/2014/main" id="{4C300CE9-213E-4276-97E5-6731E621B628}"/>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626;p32">
                <a:extLst>
                  <a:ext uri="{FF2B5EF4-FFF2-40B4-BE49-F238E27FC236}">
                    <a16:creationId xmlns:a16="http://schemas.microsoft.com/office/drawing/2014/main" id="{550E9744-1019-4CAB-8A68-099C3B2D7822}"/>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627;p32">
                <a:extLst>
                  <a:ext uri="{FF2B5EF4-FFF2-40B4-BE49-F238E27FC236}">
                    <a16:creationId xmlns:a16="http://schemas.microsoft.com/office/drawing/2014/main" id="{8DFB77AC-8F4A-4B0E-BE59-3BFF8F0AB752}"/>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28;p32">
                <a:extLst>
                  <a:ext uri="{FF2B5EF4-FFF2-40B4-BE49-F238E27FC236}">
                    <a16:creationId xmlns:a16="http://schemas.microsoft.com/office/drawing/2014/main" id="{AB131989-59BF-44C9-8790-8B0EA839D4F6}"/>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29;p32">
                <a:extLst>
                  <a:ext uri="{FF2B5EF4-FFF2-40B4-BE49-F238E27FC236}">
                    <a16:creationId xmlns:a16="http://schemas.microsoft.com/office/drawing/2014/main" id="{99B77F1E-560B-4425-B5BF-F9E64A399664}"/>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30;p32">
                <a:extLst>
                  <a:ext uri="{FF2B5EF4-FFF2-40B4-BE49-F238E27FC236}">
                    <a16:creationId xmlns:a16="http://schemas.microsoft.com/office/drawing/2014/main" id="{22229D67-482A-498A-A04B-AC988AADD150}"/>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31;p32">
                <a:extLst>
                  <a:ext uri="{FF2B5EF4-FFF2-40B4-BE49-F238E27FC236}">
                    <a16:creationId xmlns:a16="http://schemas.microsoft.com/office/drawing/2014/main" id="{5A26887B-5F7E-42E3-B231-3631A4DA7AC4}"/>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632;p32">
                <a:extLst>
                  <a:ext uri="{FF2B5EF4-FFF2-40B4-BE49-F238E27FC236}">
                    <a16:creationId xmlns:a16="http://schemas.microsoft.com/office/drawing/2014/main" id="{EAD915FE-A724-48C7-A94A-0015310AAE22}"/>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2" name="Google Shape;636;p32">
              <a:extLst>
                <a:ext uri="{FF2B5EF4-FFF2-40B4-BE49-F238E27FC236}">
                  <a16:creationId xmlns:a16="http://schemas.microsoft.com/office/drawing/2014/main" id="{9E83BA08-78A1-4FA0-A027-3370902EE9B8}"/>
                </a:ext>
              </a:extLst>
            </p:cNvPr>
            <p:cNvCxnSpPr>
              <a:cxnSpLocks/>
            </p:cNvCxnSpPr>
            <p:nvPr/>
          </p:nvCxnSpPr>
          <p:spPr>
            <a:xfrm flipH="1">
              <a:off x="6427216" y="2632629"/>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3" name="Google Shape;637;p32">
              <a:extLst>
                <a:ext uri="{FF2B5EF4-FFF2-40B4-BE49-F238E27FC236}">
                  <a16:creationId xmlns:a16="http://schemas.microsoft.com/office/drawing/2014/main" id="{AD69AFFC-69CA-464E-B28F-C6563D2686B3}"/>
                </a:ext>
              </a:extLst>
            </p:cNvPr>
            <p:cNvCxnSpPr>
              <a:cxnSpLocks/>
            </p:cNvCxnSpPr>
            <p:nvPr/>
          </p:nvCxnSpPr>
          <p:spPr>
            <a:xfrm rot="10800000">
              <a:off x="5844916" y="3787254"/>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4" name="Google Shape;638;p32">
              <a:extLst>
                <a:ext uri="{FF2B5EF4-FFF2-40B4-BE49-F238E27FC236}">
                  <a16:creationId xmlns:a16="http://schemas.microsoft.com/office/drawing/2014/main" id="{9EDD39B6-DDE3-4E39-B8A2-6BD89B9AA498}"/>
                </a:ext>
              </a:extLst>
            </p:cNvPr>
            <p:cNvCxnSpPr>
              <a:cxnSpLocks/>
            </p:cNvCxnSpPr>
            <p:nvPr/>
          </p:nvCxnSpPr>
          <p:spPr>
            <a:xfrm>
              <a:off x="4323867" y="3272991"/>
              <a:ext cx="841800" cy="0"/>
            </a:xfrm>
            <a:prstGeom prst="straightConnector1">
              <a:avLst/>
            </a:prstGeom>
            <a:noFill/>
            <a:ln w="19050" cap="flat" cmpd="sng">
              <a:solidFill>
                <a:schemeClr val="lt2"/>
              </a:solidFill>
              <a:prstDash val="solid"/>
              <a:round/>
              <a:headEnd type="oval" w="med" len="med"/>
              <a:tailEnd type="none" w="med" len="med"/>
            </a:ln>
          </p:spPr>
        </p:cxnSp>
      </p:grpSp>
      <p:sp>
        <p:nvSpPr>
          <p:cNvPr id="538" name="Google Shape;633;p32">
            <a:extLst>
              <a:ext uri="{FF2B5EF4-FFF2-40B4-BE49-F238E27FC236}">
                <a16:creationId xmlns:a16="http://schemas.microsoft.com/office/drawing/2014/main" id="{57EDAC2B-58C1-42AA-8F87-5A7106179FCC}"/>
              </a:ext>
            </a:extLst>
          </p:cNvPr>
          <p:cNvSpPr txBox="1">
            <a:spLocks/>
          </p:cNvSpPr>
          <p:nvPr/>
        </p:nvSpPr>
        <p:spPr>
          <a:xfrm>
            <a:off x="1820161" y="3202585"/>
            <a:ext cx="2050097"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Data Used to Train the Deep Learning Models</a:t>
            </a:r>
          </a:p>
        </p:txBody>
      </p:sp>
      <p:sp>
        <p:nvSpPr>
          <p:cNvPr id="539" name="Google Shape;639;p32">
            <a:extLst>
              <a:ext uri="{FF2B5EF4-FFF2-40B4-BE49-F238E27FC236}">
                <a16:creationId xmlns:a16="http://schemas.microsoft.com/office/drawing/2014/main" id="{FBD279E5-1A17-4C02-9480-E95E14CBCED6}"/>
              </a:ext>
            </a:extLst>
          </p:cNvPr>
          <p:cNvSpPr txBox="1">
            <a:spLocks/>
          </p:cNvSpPr>
          <p:nvPr/>
        </p:nvSpPr>
        <p:spPr>
          <a:xfrm>
            <a:off x="2138925" y="2817622"/>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spcAft>
                <a:spcPts val="1600"/>
              </a:spcAft>
              <a:buFont typeface="Fira Sans Condensed Light"/>
              <a:buNone/>
            </a:pPr>
            <a:r>
              <a:rPr lang="en-SG" sz="1600" b="1" kern="0" dirty="0">
                <a:latin typeface="Rajdhani"/>
                <a:ea typeface="Rajdhani"/>
                <a:cs typeface="Rajdhani"/>
                <a:sym typeface="Rajdhani"/>
              </a:rPr>
              <a:t>DATA</a:t>
            </a:r>
          </a:p>
        </p:txBody>
      </p:sp>
      <p:pic>
        <p:nvPicPr>
          <p:cNvPr id="4" name="Graphic 3" descr="Statistics with solid fill">
            <a:extLst>
              <a:ext uri="{FF2B5EF4-FFF2-40B4-BE49-F238E27FC236}">
                <a16:creationId xmlns:a16="http://schemas.microsoft.com/office/drawing/2014/main" id="{CF08D8F0-90EF-4171-A905-DE14FBCEEC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0386" y="2333841"/>
            <a:ext cx="806786" cy="806786"/>
          </a:xfrm>
          <a:prstGeom prst="rect">
            <a:avLst/>
          </a:prstGeom>
        </p:spPr>
      </p:pic>
      <p:sp>
        <p:nvSpPr>
          <p:cNvPr id="540" name="Google Shape;633;p32">
            <a:extLst>
              <a:ext uri="{FF2B5EF4-FFF2-40B4-BE49-F238E27FC236}">
                <a16:creationId xmlns:a16="http://schemas.microsoft.com/office/drawing/2014/main" id="{9231C8E2-608A-4F4E-B06F-ABF1815E56F4}"/>
              </a:ext>
            </a:extLst>
          </p:cNvPr>
          <p:cNvSpPr txBox="1">
            <a:spLocks/>
          </p:cNvSpPr>
          <p:nvPr/>
        </p:nvSpPr>
        <p:spPr>
          <a:xfrm>
            <a:off x="8447338" y="2293015"/>
            <a:ext cx="2195851"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Deep Learning Models Used for the Experiments</a:t>
            </a:r>
          </a:p>
        </p:txBody>
      </p:sp>
      <p:sp>
        <p:nvSpPr>
          <p:cNvPr id="541" name="Google Shape;639;p32">
            <a:extLst>
              <a:ext uri="{FF2B5EF4-FFF2-40B4-BE49-F238E27FC236}">
                <a16:creationId xmlns:a16="http://schemas.microsoft.com/office/drawing/2014/main" id="{11D6C9CD-2A87-4733-A4FB-89693EE814CE}"/>
              </a:ext>
            </a:extLst>
          </p:cNvPr>
          <p:cNvSpPr txBox="1">
            <a:spLocks/>
          </p:cNvSpPr>
          <p:nvPr/>
        </p:nvSpPr>
        <p:spPr>
          <a:xfrm>
            <a:off x="8434384" y="1896979"/>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1600" b="1" kern="0" dirty="0">
                <a:latin typeface="Rajdhani"/>
                <a:ea typeface="Rajdhani"/>
                <a:cs typeface="Rajdhani"/>
                <a:sym typeface="Rajdhani"/>
              </a:rPr>
              <a:t>Models</a:t>
            </a:r>
          </a:p>
        </p:txBody>
      </p:sp>
      <p:pic>
        <p:nvPicPr>
          <p:cNvPr id="7" name="Picture 6" descr="Logo&#10;&#10;Description automatically generated">
            <a:extLst>
              <a:ext uri="{FF2B5EF4-FFF2-40B4-BE49-F238E27FC236}">
                <a16:creationId xmlns:a16="http://schemas.microsoft.com/office/drawing/2014/main" id="{44999436-7BA7-49F8-9FF0-A7D5141CB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646" y="1261138"/>
            <a:ext cx="1277799" cy="1277799"/>
          </a:xfrm>
          <a:prstGeom prst="rect">
            <a:avLst/>
          </a:prstGeom>
        </p:spPr>
      </p:pic>
      <p:sp>
        <p:nvSpPr>
          <p:cNvPr id="543" name="Google Shape;633;p32">
            <a:extLst>
              <a:ext uri="{FF2B5EF4-FFF2-40B4-BE49-F238E27FC236}">
                <a16:creationId xmlns:a16="http://schemas.microsoft.com/office/drawing/2014/main" id="{74B4B9D9-A8B1-41FD-B41B-EFCC3E212F53}"/>
              </a:ext>
            </a:extLst>
          </p:cNvPr>
          <p:cNvSpPr txBox="1">
            <a:spLocks/>
          </p:cNvSpPr>
          <p:nvPr/>
        </p:nvSpPr>
        <p:spPr>
          <a:xfrm>
            <a:off x="8437098" y="4550430"/>
            <a:ext cx="2695189"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6 Sets of Variations Introduced to the Training Data</a:t>
            </a:r>
          </a:p>
        </p:txBody>
      </p:sp>
      <p:sp>
        <p:nvSpPr>
          <p:cNvPr id="544" name="Google Shape;639;p32">
            <a:extLst>
              <a:ext uri="{FF2B5EF4-FFF2-40B4-BE49-F238E27FC236}">
                <a16:creationId xmlns:a16="http://schemas.microsoft.com/office/drawing/2014/main" id="{75F009A4-8C46-4143-A229-B90F310CB256}"/>
              </a:ext>
            </a:extLst>
          </p:cNvPr>
          <p:cNvSpPr txBox="1">
            <a:spLocks/>
          </p:cNvSpPr>
          <p:nvPr/>
        </p:nvSpPr>
        <p:spPr>
          <a:xfrm>
            <a:off x="8424145" y="4154394"/>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1600" b="1" kern="0" dirty="0">
                <a:latin typeface="Rajdhani"/>
                <a:ea typeface="Rajdhani"/>
                <a:cs typeface="Rajdhani"/>
                <a:sym typeface="Rajdhani"/>
              </a:rPr>
              <a:t>Variations</a:t>
            </a:r>
          </a:p>
        </p:txBody>
      </p:sp>
      <p:pic>
        <p:nvPicPr>
          <p:cNvPr id="9" name="Graphic 8" descr="Lost with solid fill">
            <a:extLst>
              <a:ext uri="{FF2B5EF4-FFF2-40B4-BE49-F238E27FC236}">
                <a16:creationId xmlns:a16="http://schemas.microsoft.com/office/drawing/2014/main" id="{78CF5D27-8DC3-4956-B05B-4DFCF343F8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6614" y="3600257"/>
            <a:ext cx="914400" cy="914400"/>
          </a:xfrm>
          <a:prstGeom prst="rect">
            <a:avLst/>
          </a:prstGeom>
        </p:spPr>
      </p:pic>
    </p:spTree>
    <p:extLst>
      <p:ext uri="{BB962C8B-B14F-4D97-AF65-F5344CB8AC3E}">
        <p14:creationId xmlns:p14="http://schemas.microsoft.com/office/powerpoint/2010/main" val="389540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960000" y="328893"/>
            <a:ext cx="10272000" cy="763600"/>
          </a:xfrm>
          <a:prstGeom prst="rect">
            <a:avLst/>
          </a:prstGeom>
        </p:spPr>
        <p:txBody>
          <a:bodyPr spcFirstLastPara="1" wrap="square" lIns="121900" tIns="121900" rIns="121900" bIns="121900" anchor="t" anchorCtr="0">
            <a:noAutofit/>
          </a:bodyPr>
          <a:lstStyle/>
          <a:p>
            <a:r>
              <a:rPr lang="en" dirty="0"/>
              <a:t>Experimental Set Up</a:t>
            </a:r>
            <a:endParaRPr dirty="0"/>
          </a:p>
        </p:txBody>
      </p:sp>
      <p:grpSp>
        <p:nvGrpSpPr>
          <p:cNvPr id="2" name="Group 1">
            <a:extLst>
              <a:ext uri="{FF2B5EF4-FFF2-40B4-BE49-F238E27FC236}">
                <a16:creationId xmlns:a16="http://schemas.microsoft.com/office/drawing/2014/main" id="{D9F5E1A4-078C-4D8B-A890-8FAE8B1B1354}"/>
              </a:ext>
            </a:extLst>
          </p:cNvPr>
          <p:cNvGrpSpPr/>
          <p:nvPr/>
        </p:nvGrpSpPr>
        <p:grpSpPr>
          <a:xfrm>
            <a:off x="-3372313" y="-1057825"/>
            <a:ext cx="7678499" cy="5608255"/>
            <a:chOff x="4323867" y="2487837"/>
            <a:chExt cx="3005749" cy="2090466"/>
          </a:xfrm>
        </p:grpSpPr>
        <p:grpSp>
          <p:nvGrpSpPr>
            <p:cNvPr id="303" name="Google Shape;407;p32">
              <a:extLst>
                <a:ext uri="{FF2B5EF4-FFF2-40B4-BE49-F238E27FC236}">
                  <a16:creationId xmlns:a16="http://schemas.microsoft.com/office/drawing/2014/main" id="{15291D40-0B23-4D31-8972-DE97CF1ADEAE}"/>
                </a:ext>
              </a:extLst>
            </p:cNvPr>
            <p:cNvGrpSpPr/>
            <p:nvPr/>
          </p:nvGrpSpPr>
          <p:grpSpPr>
            <a:xfrm>
              <a:off x="4721537" y="2487837"/>
              <a:ext cx="2210395" cy="2090466"/>
              <a:chOff x="1040275" y="238125"/>
              <a:chExt cx="5538450" cy="5237950"/>
            </a:xfrm>
          </p:grpSpPr>
          <p:sp>
            <p:nvSpPr>
              <p:cNvPr id="304" name="Google Shape;408;p32">
                <a:extLst>
                  <a:ext uri="{FF2B5EF4-FFF2-40B4-BE49-F238E27FC236}">
                    <a16:creationId xmlns:a16="http://schemas.microsoft.com/office/drawing/2014/main" id="{D604A007-D39D-4B73-834F-A92A35C360AB}"/>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9;p32">
                <a:extLst>
                  <a:ext uri="{FF2B5EF4-FFF2-40B4-BE49-F238E27FC236}">
                    <a16:creationId xmlns:a16="http://schemas.microsoft.com/office/drawing/2014/main" id="{6D329D76-3720-45EF-950C-260F528E3FCD}"/>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10;p32">
                <a:extLst>
                  <a:ext uri="{FF2B5EF4-FFF2-40B4-BE49-F238E27FC236}">
                    <a16:creationId xmlns:a16="http://schemas.microsoft.com/office/drawing/2014/main" id="{5A39F2AD-9697-4D57-ADF8-8B75A54B1D31}"/>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11;p32">
                <a:extLst>
                  <a:ext uri="{FF2B5EF4-FFF2-40B4-BE49-F238E27FC236}">
                    <a16:creationId xmlns:a16="http://schemas.microsoft.com/office/drawing/2014/main" id="{E0A7FBA1-665D-413E-8D92-8012E281CBDA}"/>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12;p32">
                <a:extLst>
                  <a:ext uri="{FF2B5EF4-FFF2-40B4-BE49-F238E27FC236}">
                    <a16:creationId xmlns:a16="http://schemas.microsoft.com/office/drawing/2014/main" id="{29D1BB98-F3ED-4A6C-9B5B-34518D0C524F}"/>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13;p32">
                <a:extLst>
                  <a:ext uri="{FF2B5EF4-FFF2-40B4-BE49-F238E27FC236}">
                    <a16:creationId xmlns:a16="http://schemas.microsoft.com/office/drawing/2014/main" id="{8CB92C7A-A4DD-495D-80EC-DF9EE01A054D}"/>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14;p32">
                <a:extLst>
                  <a:ext uri="{FF2B5EF4-FFF2-40B4-BE49-F238E27FC236}">
                    <a16:creationId xmlns:a16="http://schemas.microsoft.com/office/drawing/2014/main" id="{02B82E01-CEF8-458E-B3F6-0030CADACB3D}"/>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15;p32">
                <a:extLst>
                  <a:ext uri="{FF2B5EF4-FFF2-40B4-BE49-F238E27FC236}">
                    <a16:creationId xmlns:a16="http://schemas.microsoft.com/office/drawing/2014/main" id="{CCBA51E0-BF03-407F-90F4-B9319660AFBC}"/>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16;p32">
                <a:extLst>
                  <a:ext uri="{FF2B5EF4-FFF2-40B4-BE49-F238E27FC236}">
                    <a16:creationId xmlns:a16="http://schemas.microsoft.com/office/drawing/2014/main" id="{3B268C79-8665-470E-A1E1-70FBF96A5824}"/>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17;p32">
                <a:extLst>
                  <a:ext uri="{FF2B5EF4-FFF2-40B4-BE49-F238E27FC236}">
                    <a16:creationId xmlns:a16="http://schemas.microsoft.com/office/drawing/2014/main" id="{7204BDDC-7489-4EE3-9D2C-10C62C67D9B3}"/>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18;p32">
                <a:extLst>
                  <a:ext uri="{FF2B5EF4-FFF2-40B4-BE49-F238E27FC236}">
                    <a16:creationId xmlns:a16="http://schemas.microsoft.com/office/drawing/2014/main" id="{3DA53283-2894-48D2-8CB0-679FBCC5921C}"/>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19;p32">
                <a:extLst>
                  <a:ext uri="{FF2B5EF4-FFF2-40B4-BE49-F238E27FC236}">
                    <a16:creationId xmlns:a16="http://schemas.microsoft.com/office/drawing/2014/main" id="{494E8427-134D-4888-AB59-BC9A57CD0932}"/>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0;p32">
                <a:extLst>
                  <a:ext uri="{FF2B5EF4-FFF2-40B4-BE49-F238E27FC236}">
                    <a16:creationId xmlns:a16="http://schemas.microsoft.com/office/drawing/2014/main" id="{1B53BC2F-339B-48B2-8F9F-D5C54A0A61A4}"/>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1;p32">
                <a:extLst>
                  <a:ext uri="{FF2B5EF4-FFF2-40B4-BE49-F238E27FC236}">
                    <a16:creationId xmlns:a16="http://schemas.microsoft.com/office/drawing/2014/main" id="{73CF5703-7C19-4602-8777-E100F57A5C43}"/>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2;p32">
                <a:extLst>
                  <a:ext uri="{FF2B5EF4-FFF2-40B4-BE49-F238E27FC236}">
                    <a16:creationId xmlns:a16="http://schemas.microsoft.com/office/drawing/2014/main" id="{505357A4-DECB-46E0-99E1-50A1CA8CB31C}"/>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3;p32">
                <a:extLst>
                  <a:ext uri="{FF2B5EF4-FFF2-40B4-BE49-F238E27FC236}">
                    <a16:creationId xmlns:a16="http://schemas.microsoft.com/office/drawing/2014/main" id="{0C42B621-C2EC-46C3-B621-3335743938FF}"/>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4;p32">
                <a:extLst>
                  <a:ext uri="{FF2B5EF4-FFF2-40B4-BE49-F238E27FC236}">
                    <a16:creationId xmlns:a16="http://schemas.microsoft.com/office/drawing/2014/main" id="{2D8D3808-1A92-4E4C-858F-66AF9D6E92AB}"/>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5;p32">
                <a:extLst>
                  <a:ext uri="{FF2B5EF4-FFF2-40B4-BE49-F238E27FC236}">
                    <a16:creationId xmlns:a16="http://schemas.microsoft.com/office/drawing/2014/main" id="{82BC15F3-8581-4D72-BC97-D7B4642A2B93}"/>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6;p32">
                <a:extLst>
                  <a:ext uri="{FF2B5EF4-FFF2-40B4-BE49-F238E27FC236}">
                    <a16:creationId xmlns:a16="http://schemas.microsoft.com/office/drawing/2014/main" id="{1BBF2CF4-33B7-4487-8BF9-4BE3264A387F}"/>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p32">
                <a:extLst>
                  <a:ext uri="{FF2B5EF4-FFF2-40B4-BE49-F238E27FC236}">
                    <a16:creationId xmlns:a16="http://schemas.microsoft.com/office/drawing/2014/main" id="{2A738B99-1A1C-440D-9BCE-1E4D2F2A06C8}"/>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8;p32">
                <a:extLst>
                  <a:ext uri="{FF2B5EF4-FFF2-40B4-BE49-F238E27FC236}">
                    <a16:creationId xmlns:a16="http://schemas.microsoft.com/office/drawing/2014/main" id="{C7AA3ABA-8B9D-4800-82F2-69EE3230D36E}"/>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9;p32">
                <a:extLst>
                  <a:ext uri="{FF2B5EF4-FFF2-40B4-BE49-F238E27FC236}">
                    <a16:creationId xmlns:a16="http://schemas.microsoft.com/office/drawing/2014/main" id="{34E71303-5931-4908-A671-8E56F4714CDC}"/>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30;p32">
                <a:extLst>
                  <a:ext uri="{FF2B5EF4-FFF2-40B4-BE49-F238E27FC236}">
                    <a16:creationId xmlns:a16="http://schemas.microsoft.com/office/drawing/2014/main" id="{FFEEFFB3-4A86-4790-AB49-15446EC178B5}"/>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31;p32">
                <a:extLst>
                  <a:ext uri="{FF2B5EF4-FFF2-40B4-BE49-F238E27FC236}">
                    <a16:creationId xmlns:a16="http://schemas.microsoft.com/office/drawing/2014/main" id="{D21B7B74-46C0-4475-9738-31A4B84331ED}"/>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32;p32">
                <a:extLst>
                  <a:ext uri="{FF2B5EF4-FFF2-40B4-BE49-F238E27FC236}">
                    <a16:creationId xmlns:a16="http://schemas.microsoft.com/office/drawing/2014/main" id="{101B1321-14EC-474F-A470-F7220D2667A7}"/>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33;p32">
                <a:extLst>
                  <a:ext uri="{FF2B5EF4-FFF2-40B4-BE49-F238E27FC236}">
                    <a16:creationId xmlns:a16="http://schemas.microsoft.com/office/drawing/2014/main" id="{1CF7AAB8-C449-43A8-8827-891E7A94260A}"/>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34;p32">
                <a:extLst>
                  <a:ext uri="{FF2B5EF4-FFF2-40B4-BE49-F238E27FC236}">
                    <a16:creationId xmlns:a16="http://schemas.microsoft.com/office/drawing/2014/main" id="{8DF52AAB-0478-4A3E-960C-E963D68F067E}"/>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35;p32">
                <a:extLst>
                  <a:ext uri="{FF2B5EF4-FFF2-40B4-BE49-F238E27FC236}">
                    <a16:creationId xmlns:a16="http://schemas.microsoft.com/office/drawing/2014/main" id="{BB3E232F-39AA-4C39-834F-75B01A38DFB9}"/>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36;p32">
                <a:extLst>
                  <a:ext uri="{FF2B5EF4-FFF2-40B4-BE49-F238E27FC236}">
                    <a16:creationId xmlns:a16="http://schemas.microsoft.com/office/drawing/2014/main" id="{D599044E-C4EB-4B62-B39B-2AF6DC3CAF9B}"/>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37;p32">
                <a:extLst>
                  <a:ext uri="{FF2B5EF4-FFF2-40B4-BE49-F238E27FC236}">
                    <a16:creationId xmlns:a16="http://schemas.microsoft.com/office/drawing/2014/main" id="{B9778050-97AF-4908-87A5-60B9F8314939}"/>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38;p32">
                <a:extLst>
                  <a:ext uri="{FF2B5EF4-FFF2-40B4-BE49-F238E27FC236}">
                    <a16:creationId xmlns:a16="http://schemas.microsoft.com/office/drawing/2014/main" id="{83E03F4C-8EE7-4FB3-8459-87D795D248C1}"/>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39;p32">
                <a:extLst>
                  <a:ext uri="{FF2B5EF4-FFF2-40B4-BE49-F238E27FC236}">
                    <a16:creationId xmlns:a16="http://schemas.microsoft.com/office/drawing/2014/main" id="{5F0B9A44-04CC-4874-BA5B-297831C4643E}"/>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40;p32">
                <a:extLst>
                  <a:ext uri="{FF2B5EF4-FFF2-40B4-BE49-F238E27FC236}">
                    <a16:creationId xmlns:a16="http://schemas.microsoft.com/office/drawing/2014/main" id="{82B85893-83D4-4685-9554-48635BC27512}"/>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41;p32">
                <a:extLst>
                  <a:ext uri="{FF2B5EF4-FFF2-40B4-BE49-F238E27FC236}">
                    <a16:creationId xmlns:a16="http://schemas.microsoft.com/office/drawing/2014/main" id="{5F9A583C-0E30-4BAF-B7D2-868C31CEE469}"/>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42;p32">
                <a:extLst>
                  <a:ext uri="{FF2B5EF4-FFF2-40B4-BE49-F238E27FC236}">
                    <a16:creationId xmlns:a16="http://schemas.microsoft.com/office/drawing/2014/main" id="{D46B98C3-18F8-47F0-BB3D-3F0C76CC52A5}"/>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43;p32">
                <a:extLst>
                  <a:ext uri="{FF2B5EF4-FFF2-40B4-BE49-F238E27FC236}">
                    <a16:creationId xmlns:a16="http://schemas.microsoft.com/office/drawing/2014/main" id="{2E426DD6-CD65-4D6E-9D4E-401B0D5854F7}"/>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44;p32">
                <a:extLst>
                  <a:ext uri="{FF2B5EF4-FFF2-40B4-BE49-F238E27FC236}">
                    <a16:creationId xmlns:a16="http://schemas.microsoft.com/office/drawing/2014/main" id="{2E2266C8-18A6-4C40-8CBE-B4510462523D}"/>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45;p32">
                <a:extLst>
                  <a:ext uri="{FF2B5EF4-FFF2-40B4-BE49-F238E27FC236}">
                    <a16:creationId xmlns:a16="http://schemas.microsoft.com/office/drawing/2014/main" id="{A3C006AA-6412-4156-B08F-76C22ED2E406}"/>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46;p32">
                <a:extLst>
                  <a:ext uri="{FF2B5EF4-FFF2-40B4-BE49-F238E27FC236}">
                    <a16:creationId xmlns:a16="http://schemas.microsoft.com/office/drawing/2014/main" id="{1F3D77E1-2520-40E9-B438-FD57AAD432D6}"/>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47;p32">
                <a:extLst>
                  <a:ext uri="{FF2B5EF4-FFF2-40B4-BE49-F238E27FC236}">
                    <a16:creationId xmlns:a16="http://schemas.microsoft.com/office/drawing/2014/main" id="{4585C2E6-22D8-4E93-9E10-F59C723BD737}"/>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48;p32">
                <a:extLst>
                  <a:ext uri="{FF2B5EF4-FFF2-40B4-BE49-F238E27FC236}">
                    <a16:creationId xmlns:a16="http://schemas.microsoft.com/office/drawing/2014/main" id="{840B98E0-B88E-4C30-BEF1-8CD0F877D401}"/>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49;p32">
                <a:extLst>
                  <a:ext uri="{FF2B5EF4-FFF2-40B4-BE49-F238E27FC236}">
                    <a16:creationId xmlns:a16="http://schemas.microsoft.com/office/drawing/2014/main" id="{6E2C9518-1F28-4602-BA5D-3368BEFD2F41}"/>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50;p32">
                <a:extLst>
                  <a:ext uri="{FF2B5EF4-FFF2-40B4-BE49-F238E27FC236}">
                    <a16:creationId xmlns:a16="http://schemas.microsoft.com/office/drawing/2014/main" id="{9395535C-4750-45D5-8A39-B8D9220D64FB}"/>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51;p32">
                <a:extLst>
                  <a:ext uri="{FF2B5EF4-FFF2-40B4-BE49-F238E27FC236}">
                    <a16:creationId xmlns:a16="http://schemas.microsoft.com/office/drawing/2014/main" id="{EABA2470-4398-4F41-A572-F3B0FD9C6FE9}"/>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52;p32">
                <a:extLst>
                  <a:ext uri="{FF2B5EF4-FFF2-40B4-BE49-F238E27FC236}">
                    <a16:creationId xmlns:a16="http://schemas.microsoft.com/office/drawing/2014/main" id="{8F4C56F5-20D7-4A0B-9C14-53E010B07B01}"/>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53;p32">
                <a:extLst>
                  <a:ext uri="{FF2B5EF4-FFF2-40B4-BE49-F238E27FC236}">
                    <a16:creationId xmlns:a16="http://schemas.microsoft.com/office/drawing/2014/main" id="{A4D5A3D6-3BDA-461F-BCDF-45B51AB07E02}"/>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54;p32">
                <a:extLst>
                  <a:ext uri="{FF2B5EF4-FFF2-40B4-BE49-F238E27FC236}">
                    <a16:creationId xmlns:a16="http://schemas.microsoft.com/office/drawing/2014/main" id="{215A7334-DECA-4B87-9659-F2927C7DC10A}"/>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55;p32">
                <a:extLst>
                  <a:ext uri="{FF2B5EF4-FFF2-40B4-BE49-F238E27FC236}">
                    <a16:creationId xmlns:a16="http://schemas.microsoft.com/office/drawing/2014/main" id="{CBCA6891-E75A-486B-87BF-CD0FCD085983}"/>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56;p32">
                <a:extLst>
                  <a:ext uri="{FF2B5EF4-FFF2-40B4-BE49-F238E27FC236}">
                    <a16:creationId xmlns:a16="http://schemas.microsoft.com/office/drawing/2014/main" id="{05104042-F55C-48A2-98F6-19F541B244B1}"/>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57;p32">
                <a:extLst>
                  <a:ext uri="{FF2B5EF4-FFF2-40B4-BE49-F238E27FC236}">
                    <a16:creationId xmlns:a16="http://schemas.microsoft.com/office/drawing/2014/main" id="{3E6DDDE0-C72A-4AA7-A16E-986AC0C1FBDE}"/>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58;p32">
                <a:extLst>
                  <a:ext uri="{FF2B5EF4-FFF2-40B4-BE49-F238E27FC236}">
                    <a16:creationId xmlns:a16="http://schemas.microsoft.com/office/drawing/2014/main" id="{15BD6907-7B26-4A84-8379-2D24DCC373F3}"/>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59;p32">
                <a:extLst>
                  <a:ext uri="{FF2B5EF4-FFF2-40B4-BE49-F238E27FC236}">
                    <a16:creationId xmlns:a16="http://schemas.microsoft.com/office/drawing/2014/main" id="{373CA33F-B877-4977-9998-04AE52DFFE7C}"/>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0;p32">
                <a:extLst>
                  <a:ext uri="{FF2B5EF4-FFF2-40B4-BE49-F238E27FC236}">
                    <a16:creationId xmlns:a16="http://schemas.microsoft.com/office/drawing/2014/main" id="{AF93D3D7-8EBE-423A-9000-026E5F69B5B7}"/>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1;p32">
                <a:extLst>
                  <a:ext uri="{FF2B5EF4-FFF2-40B4-BE49-F238E27FC236}">
                    <a16:creationId xmlns:a16="http://schemas.microsoft.com/office/drawing/2014/main" id="{A75AE98A-A15D-434E-8C66-5F1C162B4710}"/>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2;p32">
                <a:extLst>
                  <a:ext uri="{FF2B5EF4-FFF2-40B4-BE49-F238E27FC236}">
                    <a16:creationId xmlns:a16="http://schemas.microsoft.com/office/drawing/2014/main" id="{6CCAAFBD-ADA2-43C4-9DE0-C328140C044A}"/>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3;p32">
                <a:extLst>
                  <a:ext uri="{FF2B5EF4-FFF2-40B4-BE49-F238E27FC236}">
                    <a16:creationId xmlns:a16="http://schemas.microsoft.com/office/drawing/2014/main" id="{12A4BC4C-F221-47D5-A3CB-B43273411010}"/>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4;p32">
                <a:extLst>
                  <a:ext uri="{FF2B5EF4-FFF2-40B4-BE49-F238E27FC236}">
                    <a16:creationId xmlns:a16="http://schemas.microsoft.com/office/drawing/2014/main" id="{AB3A3447-600A-4D3D-ADBB-723631C11586}"/>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5;p32">
                <a:extLst>
                  <a:ext uri="{FF2B5EF4-FFF2-40B4-BE49-F238E27FC236}">
                    <a16:creationId xmlns:a16="http://schemas.microsoft.com/office/drawing/2014/main" id="{D9CF7468-C1FD-4966-9981-24E678035577}"/>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6;p32">
                <a:extLst>
                  <a:ext uri="{FF2B5EF4-FFF2-40B4-BE49-F238E27FC236}">
                    <a16:creationId xmlns:a16="http://schemas.microsoft.com/office/drawing/2014/main" id="{2898B17F-2B62-493F-9A84-C53C5B436040}"/>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p32">
                <a:extLst>
                  <a:ext uri="{FF2B5EF4-FFF2-40B4-BE49-F238E27FC236}">
                    <a16:creationId xmlns:a16="http://schemas.microsoft.com/office/drawing/2014/main" id="{D81269B7-C12D-4153-BA69-3741BB7CEA8C}"/>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8;p32">
                <a:extLst>
                  <a:ext uri="{FF2B5EF4-FFF2-40B4-BE49-F238E27FC236}">
                    <a16:creationId xmlns:a16="http://schemas.microsoft.com/office/drawing/2014/main" id="{75FAC330-5142-4F5B-B15C-F27E61F5B011}"/>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9;p32">
                <a:extLst>
                  <a:ext uri="{FF2B5EF4-FFF2-40B4-BE49-F238E27FC236}">
                    <a16:creationId xmlns:a16="http://schemas.microsoft.com/office/drawing/2014/main" id="{54215613-BEC3-442A-A36E-E9939E24C390}"/>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70;p32">
                <a:extLst>
                  <a:ext uri="{FF2B5EF4-FFF2-40B4-BE49-F238E27FC236}">
                    <a16:creationId xmlns:a16="http://schemas.microsoft.com/office/drawing/2014/main" id="{B7C9A090-D15A-4368-A25C-C5D259FB0AD9}"/>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71;p32">
                <a:extLst>
                  <a:ext uri="{FF2B5EF4-FFF2-40B4-BE49-F238E27FC236}">
                    <a16:creationId xmlns:a16="http://schemas.microsoft.com/office/drawing/2014/main" id="{9D867C36-0D09-406F-9475-91879A9CC5A3}"/>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72;p32">
                <a:extLst>
                  <a:ext uri="{FF2B5EF4-FFF2-40B4-BE49-F238E27FC236}">
                    <a16:creationId xmlns:a16="http://schemas.microsoft.com/office/drawing/2014/main" id="{372F68E4-1411-4AE9-9CEC-7FFF10D5E2E8}"/>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73;p32">
                <a:extLst>
                  <a:ext uri="{FF2B5EF4-FFF2-40B4-BE49-F238E27FC236}">
                    <a16:creationId xmlns:a16="http://schemas.microsoft.com/office/drawing/2014/main" id="{FD8B5D9E-6D37-4783-BB49-8245902B7984}"/>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74;p32">
                <a:extLst>
                  <a:ext uri="{FF2B5EF4-FFF2-40B4-BE49-F238E27FC236}">
                    <a16:creationId xmlns:a16="http://schemas.microsoft.com/office/drawing/2014/main" id="{183F65AD-416E-4B0B-B4AD-47F64522F501}"/>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75;p32">
                <a:extLst>
                  <a:ext uri="{FF2B5EF4-FFF2-40B4-BE49-F238E27FC236}">
                    <a16:creationId xmlns:a16="http://schemas.microsoft.com/office/drawing/2014/main" id="{738CF090-E144-4B1B-AE85-D0AB58DDB819}"/>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76;p32">
                <a:extLst>
                  <a:ext uri="{FF2B5EF4-FFF2-40B4-BE49-F238E27FC236}">
                    <a16:creationId xmlns:a16="http://schemas.microsoft.com/office/drawing/2014/main" id="{E17E1544-638A-453D-B3CC-DF449F4312A9}"/>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77;p32">
                <a:extLst>
                  <a:ext uri="{FF2B5EF4-FFF2-40B4-BE49-F238E27FC236}">
                    <a16:creationId xmlns:a16="http://schemas.microsoft.com/office/drawing/2014/main" id="{F9726729-D016-4DBA-80FB-9E70349E0C50}"/>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78;p32">
                <a:extLst>
                  <a:ext uri="{FF2B5EF4-FFF2-40B4-BE49-F238E27FC236}">
                    <a16:creationId xmlns:a16="http://schemas.microsoft.com/office/drawing/2014/main" id="{F52F0B0C-D48D-4684-80A5-96F2F04E460B}"/>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79;p32">
                <a:extLst>
                  <a:ext uri="{FF2B5EF4-FFF2-40B4-BE49-F238E27FC236}">
                    <a16:creationId xmlns:a16="http://schemas.microsoft.com/office/drawing/2014/main" id="{B7BE0880-6628-4FE2-9DC7-E0B65E87B234}"/>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80;p32">
                <a:extLst>
                  <a:ext uri="{FF2B5EF4-FFF2-40B4-BE49-F238E27FC236}">
                    <a16:creationId xmlns:a16="http://schemas.microsoft.com/office/drawing/2014/main" id="{CC3E451E-B06C-45F6-A404-8CBF7132FE99}"/>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81;p32">
                <a:extLst>
                  <a:ext uri="{FF2B5EF4-FFF2-40B4-BE49-F238E27FC236}">
                    <a16:creationId xmlns:a16="http://schemas.microsoft.com/office/drawing/2014/main" id="{5D16047D-A0B1-4481-B21C-2926C4D0AE17}"/>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82;p32">
                <a:extLst>
                  <a:ext uri="{FF2B5EF4-FFF2-40B4-BE49-F238E27FC236}">
                    <a16:creationId xmlns:a16="http://schemas.microsoft.com/office/drawing/2014/main" id="{63A8FD69-D924-4FCC-8B5B-DDFF83792847}"/>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83;p32">
                <a:extLst>
                  <a:ext uri="{FF2B5EF4-FFF2-40B4-BE49-F238E27FC236}">
                    <a16:creationId xmlns:a16="http://schemas.microsoft.com/office/drawing/2014/main" id="{D3C1D8E8-BCDA-40B6-B81D-2267E920AEE0}"/>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84;p32">
                <a:extLst>
                  <a:ext uri="{FF2B5EF4-FFF2-40B4-BE49-F238E27FC236}">
                    <a16:creationId xmlns:a16="http://schemas.microsoft.com/office/drawing/2014/main" id="{9EA7B408-1592-46FA-A5F9-D269631C0C44}"/>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85;p32">
                <a:extLst>
                  <a:ext uri="{FF2B5EF4-FFF2-40B4-BE49-F238E27FC236}">
                    <a16:creationId xmlns:a16="http://schemas.microsoft.com/office/drawing/2014/main" id="{9B66B773-ED50-4211-807C-D43260D4CFA0}"/>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86;p32">
                <a:extLst>
                  <a:ext uri="{FF2B5EF4-FFF2-40B4-BE49-F238E27FC236}">
                    <a16:creationId xmlns:a16="http://schemas.microsoft.com/office/drawing/2014/main" id="{262C7D00-6504-4434-95B5-4123B039A833}"/>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87;p32">
                <a:extLst>
                  <a:ext uri="{FF2B5EF4-FFF2-40B4-BE49-F238E27FC236}">
                    <a16:creationId xmlns:a16="http://schemas.microsoft.com/office/drawing/2014/main" id="{151C3ACB-BE54-4EB5-9C21-3B3CAF1A363A}"/>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88;p32">
                <a:extLst>
                  <a:ext uri="{FF2B5EF4-FFF2-40B4-BE49-F238E27FC236}">
                    <a16:creationId xmlns:a16="http://schemas.microsoft.com/office/drawing/2014/main" id="{C1E18F08-BB1F-4187-822B-52DCAE0D5CD1}"/>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89;p32">
                <a:extLst>
                  <a:ext uri="{FF2B5EF4-FFF2-40B4-BE49-F238E27FC236}">
                    <a16:creationId xmlns:a16="http://schemas.microsoft.com/office/drawing/2014/main" id="{57B1005E-FB91-4316-B855-9E863E57B72D}"/>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90;p32">
                <a:extLst>
                  <a:ext uri="{FF2B5EF4-FFF2-40B4-BE49-F238E27FC236}">
                    <a16:creationId xmlns:a16="http://schemas.microsoft.com/office/drawing/2014/main" id="{26179280-8133-41F8-BB46-C50A36DC5575}"/>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91;p32">
                <a:extLst>
                  <a:ext uri="{FF2B5EF4-FFF2-40B4-BE49-F238E27FC236}">
                    <a16:creationId xmlns:a16="http://schemas.microsoft.com/office/drawing/2014/main" id="{0A86E262-1D5D-43FD-80D0-E97F0E5D7192}"/>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92;p32">
                <a:extLst>
                  <a:ext uri="{FF2B5EF4-FFF2-40B4-BE49-F238E27FC236}">
                    <a16:creationId xmlns:a16="http://schemas.microsoft.com/office/drawing/2014/main" id="{16871728-47E1-4F18-8FF0-71A731AAEC5F}"/>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93;p32">
                <a:extLst>
                  <a:ext uri="{FF2B5EF4-FFF2-40B4-BE49-F238E27FC236}">
                    <a16:creationId xmlns:a16="http://schemas.microsoft.com/office/drawing/2014/main" id="{7FCDF93B-8028-44DE-9DDB-849C103CB1D6}"/>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94;p32">
                <a:extLst>
                  <a:ext uri="{FF2B5EF4-FFF2-40B4-BE49-F238E27FC236}">
                    <a16:creationId xmlns:a16="http://schemas.microsoft.com/office/drawing/2014/main" id="{B3B7D3A6-B166-44E9-8F5B-DB25844F6C05}"/>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95;p32">
                <a:extLst>
                  <a:ext uri="{FF2B5EF4-FFF2-40B4-BE49-F238E27FC236}">
                    <a16:creationId xmlns:a16="http://schemas.microsoft.com/office/drawing/2014/main" id="{E4683E0E-A1F4-4AAC-B0A4-0061CA551E99}"/>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96;p32">
                <a:extLst>
                  <a:ext uri="{FF2B5EF4-FFF2-40B4-BE49-F238E27FC236}">
                    <a16:creationId xmlns:a16="http://schemas.microsoft.com/office/drawing/2014/main" id="{21974CBD-53FA-48CC-84E0-ABFF4440A3AD}"/>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97;p32">
                <a:extLst>
                  <a:ext uri="{FF2B5EF4-FFF2-40B4-BE49-F238E27FC236}">
                    <a16:creationId xmlns:a16="http://schemas.microsoft.com/office/drawing/2014/main" id="{1AA48967-8355-4941-8914-F10B7F791CCB}"/>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98;p32">
                <a:extLst>
                  <a:ext uri="{FF2B5EF4-FFF2-40B4-BE49-F238E27FC236}">
                    <a16:creationId xmlns:a16="http://schemas.microsoft.com/office/drawing/2014/main" id="{9F77ECE2-80A6-48D1-9F9B-880186284C4D}"/>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99;p32">
                <a:extLst>
                  <a:ext uri="{FF2B5EF4-FFF2-40B4-BE49-F238E27FC236}">
                    <a16:creationId xmlns:a16="http://schemas.microsoft.com/office/drawing/2014/main" id="{4D963284-7C9A-4554-AAA1-50E19CFC7797}"/>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00;p32">
                <a:extLst>
                  <a:ext uri="{FF2B5EF4-FFF2-40B4-BE49-F238E27FC236}">
                    <a16:creationId xmlns:a16="http://schemas.microsoft.com/office/drawing/2014/main" id="{696E1BD7-2C6B-40DA-9189-F7E657625820}"/>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01;p32">
                <a:extLst>
                  <a:ext uri="{FF2B5EF4-FFF2-40B4-BE49-F238E27FC236}">
                    <a16:creationId xmlns:a16="http://schemas.microsoft.com/office/drawing/2014/main" id="{8E5C7F16-449D-49CB-A9AE-B99A20755AA3}"/>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02;p32">
                <a:extLst>
                  <a:ext uri="{FF2B5EF4-FFF2-40B4-BE49-F238E27FC236}">
                    <a16:creationId xmlns:a16="http://schemas.microsoft.com/office/drawing/2014/main" id="{A1CE326E-4E72-4A93-BD99-B6AD5AD409D8}"/>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03;p32">
                <a:extLst>
                  <a:ext uri="{FF2B5EF4-FFF2-40B4-BE49-F238E27FC236}">
                    <a16:creationId xmlns:a16="http://schemas.microsoft.com/office/drawing/2014/main" id="{DCCA0C1D-8761-4127-BEFB-B4F8C4400012}"/>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04;p32">
                <a:extLst>
                  <a:ext uri="{FF2B5EF4-FFF2-40B4-BE49-F238E27FC236}">
                    <a16:creationId xmlns:a16="http://schemas.microsoft.com/office/drawing/2014/main" id="{C59BA9CF-67FB-4B37-A1D7-397EE77ACC8F}"/>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05;p32">
                <a:extLst>
                  <a:ext uri="{FF2B5EF4-FFF2-40B4-BE49-F238E27FC236}">
                    <a16:creationId xmlns:a16="http://schemas.microsoft.com/office/drawing/2014/main" id="{79B30002-DE28-49A6-A224-60772EF5DBF5}"/>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06;p32">
                <a:extLst>
                  <a:ext uri="{FF2B5EF4-FFF2-40B4-BE49-F238E27FC236}">
                    <a16:creationId xmlns:a16="http://schemas.microsoft.com/office/drawing/2014/main" id="{54A6C90D-BEA2-43F1-8EB1-590DB2965DF9}"/>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07;p32">
                <a:extLst>
                  <a:ext uri="{FF2B5EF4-FFF2-40B4-BE49-F238E27FC236}">
                    <a16:creationId xmlns:a16="http://schemas.microsoft.com/office/drawing/2014/main" id="{9EEF0C16-EBE7-4D65-B7AA-294CBFA943AE}"/>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08;p32">
                <a:extLst>
                  <a:ext uri="{FF2B5EF4-FFF2-40B4-BE49-F238E27FC236}">
                    <a16:creationId xmlns:a16="http://schemas.microsoft.com/office/drawing/2014/main" id="{8A3CCC48-EAB5-4D17-91FA-02812803229C}"/>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09;p32">
                <a:extLst>
                  <a:ext uri="{FF2B5EF4-FFF2-40B4-BE49-F238E27FC236}">
                    <a16:creationId xmlns:a16="http://schemas.microsoft.com/office/drawing/2014/main" id="{97C8EB3F-78B2-42AF-BFD2-B7B9FFCE5C4A}"/>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10;p32">
                <a:extLst>
                  <a:ext uri="{FF2B5EF4-FFF2-40B4-BE49-F238E27FC236}">
                    <a16:creationId xmlns:a16="http://schemas.microsoft.com/office/drawing/2014/main" id="{C5C87F35-CE16-4F89-8C67-8760B5B66EF0}"/>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11;p32">
                <a:extLst>
                  <a:ext uri="{FF2B5EF4-FFF2-40B4-BE49-F238E27FC236}">
                    <a16:creationId xmlns:a16="http://schemas.microsoft.com/office/drawing/2014/main" id="{F975EEC6-7CB2-4300-BED5-C062C2FC793E}"/>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12;p32">
                <a:extLst>
                  <a:ext uri="{FF2B5EF4-FFF2-40B4-BE49-F238E27FC236}">
                    <a16:creationId xmlns:a16="http://schemas.microsoft.com/office/drawing/2014/main" id="{E0C9D88E-6297-46B4-A222-D39875514E8F}"/>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13;p32">
                <a:extLst>
                  <a:ext uri="{FF2B5EF4-FFF2-40B4-BE49-F238E27FC236}">
                    <a16:creationId xmlns:a16="http://schemas.microsoft.com/office/drawing/2014/main" id="{4B97238F-DA11-4917-A2D5-9DF87EF9E352}"/>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14;p32">
                <a:extLst>
                  <a:ext uri="{FF2B5EF4-FFF2-40B4-BE49-F238E27FC236}">
                    <a16:creationId xmlns:a16="http://schemas.microsoft.com/office/drawing/2014/main" id="{ED80FAE0-88CA-486B-8CE2-D63CF205B3F4}"/>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15;p32">
                <a:extLst>
                  <a:ext uri="{FF2B5EF4-FFF2-40B4-BE49-F238E27FC236}">
                    <a16:creationId xmlns:a16="http://schemas.microsoft.com/office/drawing/2014/main" id="{3D3FC9D1-EBE6-4815-B71C-020E29DB225C}"/>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16;p32">
                <a:extLst>
                  <a:ext uri="{FF2B5EF4-FFF2-40B4-BE49-F238E27FC236}">
                    <a16:creationId xmlns:a16="http://schemas.microsoft.com/office/drawing/2014/main" id="{BB4BBCF1-F205-46C5-8AA9-E2EBE6B63F39}"/>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17;p32">
                <a:extLst>
                  <a:ext uri="{FF2B5EF4-FFF2-40B4-BE49-F238E27FC236}">
                    <a16:creationId xmlns:a16="http://schemas.microsoft.com/office/drawing/2014/main" id="{0E89C089-293E-42AD-8996-7B978FD7AE57}"/>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18;p32">
                <a:extLst>
                  <a:ext uri="{FF2B5EF4-FFF2-40B4-BE49-F238E27FC236}">
                    <a16:creationId xmlns:a16="http://schemas.microsoft.com/office/drawing/2014/main" id="{48C8F142-C14A-45B5-8A56-BF68F26F1AAD}"/>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19;p32">
                <a:extLst>
                  <a:ext uri="{FF2B5EF4-FFF2-40B4-BE49-F238E27FC236}">
                    <a16:creationId xmlns:a16="http://schemas.microsoft.com/office/drawing/2014/main" id="{B06B96B3-F0B7-4924-B7FE-9F92C235BFCD}"/>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20;p32">
                <a:extLst>
                  <a:ext uri="{FF2B5EF4-FFF2-40B4-BE49-F238E27FC236}">
                    <a16:creationId xmlns:a16="http://schemas.microsoft.com/office/drawing/2014/main" id="{6AC055C0-BFC3-4B63-8F4A-06BC35629A34}"/>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21;p32">
                <a:extLst>
                  <a:ext uri="{FF2B5EF4-FFF2-40B4-BE49-F238E27FC236}">
                    <a16:creationId xmlns:a16="http://schemas.microsoft.com/office/drawing/2014/main" id="{5A467C5E-BA88-477D-B4A3-83188B7DC10A}"/>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22;p32">
                <a:extLst>
                  <a:ext uri="{FF2B5EF4-FFF2-40B4-BE49-F238E27FC236}">
                    <a16:creationId xmlns:a16="http://schemas.microsoft.com/office/drawing/2014/main" id="{ECF45AFE-5242-4049-9DAD-2FE5E2A87F05}"/>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23;p32">
                <a:extLst>
                  <a:ext uri="{FF2B5EF4-FFF2-40B4-BE49-F238E27FC236}">
                    <a16:creationId xmlns:a16="http://schemas.microsoft.com/office/drawing/2014/main" id="{669B5A1D-DC7F-4664-BDD2-4E1D5B988BD6}"/>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24;p32">
                <a:extLst>
                  <a:ext uri="{FF2B5EF4-FFF2-40B4-BE49-F238E27FC236}">
                    <a16:creationId xmlns:a16="http://schemas.microsoft.com/office/drawing/2014/main" id="{477C8B04-6493-4480-B1B9-C7E2A01A8B7E}"/>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25;p32">
                <a:extLst>
                  <a:ext uri="{FF2B5EF4-FFF2-40B4-BE49-F238E27FC236}">
                    <a16:creationId xmlns:a16="http://schemas.microsoft.com/office/drawing/2014/main" id="{8AF8AC1E-6B91-4682-9200-DD3A3C598E1B}"/>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26;p32">
                <a:extLst>
                  <a:ext uri="{FF2B5EF4-FFF2-40B4-BE49-F238E27FC236}">
                    <a16:creationId xmlns:a16="http://schemas.microsoft.com/office/drawing/2014/main" id="{C1FC3A9E-7E89-4A02-9476-CA9F3B681951}"/>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27;p32">
                <a:extLst>
                  <a:ext uri="{FF2B5EF4-FFF2-40B4-BE49-F238E27FC236}">
                    <a16:creationId xmlns:a16="http://schemas.microsoft.com/office/drawing/2014/main" id="{6CC4A620-4E85-4EF4-878F-BA739AC0F9CF}"/>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28;p32">
                <a:extLst>
                  <a:ext uri="{FF2B5EF4-FFF2-40B4-BE49-F238E27FC236}">
                    <a16:creationId xmlns:a16="http://schemas.microsoft.com/office/drawing/2014/main" id="{FCDBE372-9A0A-4BBE-A8E6-615B98E0E9A9}"/>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29;p32">
                <a:extLst>
                  <a:ext uri="{FF2B5EF4-FFF2-40B4-BE49-F238E27FC236}">
                    <a16:creationId xmlns:a16="http://schemas.microsoft.com/office/drawing/2014/main" id="{BB39D715-00ED-4545-92EC-AA1D51A93BDE}"/>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30;p32">
                <a:extLst>
                  <a:ext uri="{FF2B5EF4-FFF2-40B4-BE49-F238E27FC236}">
                    <a16:creationId xmlns:a16="http://schemas.microsoft.com/office/drawing/2014/main" id="{AC3DF926-F5FA-4FAC-BF4F-00A8F4B87E50}"/>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31;p32">
                <a:extLst>
                  <a:ext uri="{FF2B5EF4-FFF2-40B4-BE49-F238E27FC236}">
                    <a16:creationId xmlns:a16="http://schemas.microsoft.com/office/drawing/2014/main" id="{F7FD534D-FE39-4ABA-8C7B-870F1C4DAC70}"/>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32;p32">
                <a:extLst>
                  <a:ext uri="{FF2B5EF4-FFF2-40B4-BE49-F238E27FC236}">
                    <a16:creationId xmlns:a16="http://schemas.microsoft.com/office/drawing/2014/main" id="{D6D4FB7D-9F64-4A45-83C0-8C818D6445D6}"/>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33;p32">
                <a:extLst>
                  <a:ext uri="{FF2B5EF4-FFF2-40B4-BE49-F238E27FC236}">
                    <a16:creationId xmlns:a16="http://schemas.microsoft.com/office/drawing/2014/main" id="{0D4C0EB0-160B-4AF5-921C-3EBFF0F250E8}"/>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34;p32">
                <a:extLst>
                  <a:ext uri="{FF2B5EF4-FFF2-40B4-BE49-F238E27FC236}">
                    <a16:creationId xmlns:a16="http://schemas.microsoft.com/office/drawing/2014/main" id="{254A07D6-09D6-4C85-8C04-10B2508B0A26}"/>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35;p32">
                <a:extLst>
                  <a:ext uri="{FF2B5EF4-FFF2-40B4-BE49-F238E27FC236}">
                    <a16:creationId xmlns:a16="http://schemas.microsoft.com/office/drawing/2014/main" id="{8C0F5621-8B57-4D67-A6A4-1CEF1E3EFBCA}"/>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36;p32">
                <a:extLst>
                  <a:ext uri="{FF2B5EF4-FFF2-40B4-BE49-F238E27FC236}">
                    <a16:creationId xmlns:a16="http://schemas.microsoft.com/office/drawing/2014/main" id="{C1DDCCC9-555B-469E-9994-ED4072E0F13B}"/>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37;p32">
                <a:extLst>
                  <a:ext uri="{FF2B5EF4-FFF2-40B4-BE49-F238E27FC236}">
                    <a16:creationId xmlns:a16="http://schemas.microsoft.com/office/drawing/2014/main" id="{93E8A7AA-72EB-432B-8EA8-F54E2AEA8284}"/>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38;p32">
                <a:extLst>
                  <a:ext uri="{FF2B5EF4-FFF2-40B4-BE49-F238E27FC236}">
                    <a16:creationId xmlns:a16="http://schemas.microsoft.com/office/drawing/2014/main" id="{CEA42E37-C66C-44F9-88B9-959584C8171F}"/>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39;p32">
                <a:extLst>
                  <a:ext uri="{FF2B5EF4-FFF2-40B4-BE49-F238E27FC236}">
                    <a16:creationId xmlns:a16="http://schemas.microsoft.com/office/drawing/2014/main" id="{57D0E511-AE4E-40A1-BC43-AF3139A9F1D2}"/>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40;p32">
                <a:extLst>
                  <a:ext uri="{FF2B5EF4-FFF2-40B4-BE49-F238E27FC236}">
                    <a16:creationId xmlns:a16="http://schemas.microsoft.com/office/drawing/2014/main" id="{5478DDAB-E369-4242-814D-0D90A0815D75}"/>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41;p32">
                <a:extLst>
                  <a:ext uri="{FF2B5EF4-FFF2-40B4-BE49-F238E27FC236}">
                    <a16:creationId xmlns:a16="http://schemas.microsoft.com/office/drawing/2014/main" id="{3ECA102E-B72B-4499-A30A-8FC362B785F5}"/>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42;p32">
                <a:extLst>
                  <a:ext uri="{FF2B5EF4-FFF2-40B4-BE49-F238E27FC236}">
                    <a16:creationId xmlns:a16="http://schemas.microsoft.com/office/drawing/2014/main" id="{4CAE910A-5D91-4B17-ABE1-3868DD55FE8A}"/>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43;p32">
                <a:extLst>
                  <a:ext uri="{FF2B5EF4-FFF2-40B4-BE49-F238E27FC236}">
                    <a16:creationId xmlns:a16="http://schemas.microsoft.com/office/drawing/2014/main" id="{2D557802-B843-4FC4-B8A5-2A6EE31B2692}"/>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44;p32">
                <a:extLst>
                  <a:ext uri="{FF2B5EF4-FFF2-40B4-BE49-F238E27FC236}">
                    <a16:creationId xmlns:a16="http://schemas.microsoft.com/office/drawing/2014/main" id="{E69547F4-6120-4321-AEA4-FEF233D211F9}"/>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45;p32">
                <a:extLst>
                  <a:ext uri="{FF2B5EF4-FFF2-40B4-BE49-F238E27FC236}">
                    <a16:creationId xmlns:a16="http://schemas.microsoft.com/office/drawing/2014/main" id="{E0B0593B-94EE-4244-83EB-7AA9DE5B22F1}"/>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46;p32">
                <a:extLst>
                  <a:ext uri="{FF2B5EF4-FFF2-40B4-BE49-F238E27FC236}">
                    <a16:creationId xmlns:a16="http://schemas.microsoft.com/office/drawing/2014/main" id="{2596F1FD-9659-4615-834C-220B79403599}"/>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47;p32">
                <a:extLst>
                  <a:ext uri="{FF2B5EF4-FFF2-40B4-BE49-F238E27FC236}">
                    <a16:creationId xmlns:a16="http://schemas.microsoft.com/office/drawing/2014/main" id="{716DBB24-56B9-40EC-9C39-D3145FBF6326}"/>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48;p32">
                <a:extLst>
                  <a:ext uri="{FF2B5EF4-FFF2-40B4-BE49-F238E27FC236}">
                    <a16:creationId xmlns:a16="http://schemas.microsoft.com/office/drawing/2014/main" id="{F576273D-96FF-48C1-AC47-5293324B040E}"/>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49;p32">
                <a:extLst>
                  <a:ext uri="{FF2B5EF4-FFF2-40B4-BE49-F238E27FC236}">
                    <a16:creationId xmlns:a16="http://schemas.microsoft.com/office/drawing/2014/main" id="{37648646-7385-447E-9705-650F3DE3DA7F}"/>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50;p32">
                <a:extLst>
                  <a:ext uri="{FF2B5EF4-FFF2-40B4-BE49-F238E27FC236}">
                    <a16:creationId xmlns:a16="http://schemas.microsoft.com/office/drawing/2014/main" id="{77159E61-2127-44E4-81D1-4CFAFFA50375}"/>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51;p32">
                <a:extLst>
                  <a:ext uri="{FF2B5EF4-FFF2-40B4-BE49-F238E27FC236}">
                    <a16:creationId xmlns:a16="http://schemas.microsoft.com/office/drawing/2014/main" id="{AC9C0D68-B157-4643-9C78-668F7323B3AE}"/>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52;p32">
                <a:extLst>
                  <a:ext uri="{FF2B5EF4-FFF2-40B4-BE49-F238E27FC236}">
                    <a16:creationId xmlns:a16="http://schemas.microsoft.com/office/drawing/2014/main" id="{8787B64D-6931-4B31-9C14-EE098B4E9759}"/>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53;p32">
                <a:extLst>
                  <a:ext uri="{FF2B5EF4-FFF2-40B4-BE49-F238E27FC236}">
                    <a16:creationId xmlns:a16="http://schemas.microsoft.com/office/drawing/2014/main" id="{4801BF20-3505-4D89-A451-46FD8184D219}"/>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54;p32">
                <a:extLst>
                  <a:ext uri="{FF2B5EF4-FFF2-40B4-BE49-F238E27FC236}">
                    <a16:creationId xmlns:a16="http://schemas.microsoft.com/office/drawing/2014/main" id="{1D99CBBB-B5BB-4D3B-9FF5-0C3C6DCABE1C}"/>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55;p32">
                <a:extLst>
                  <a:ext uri="{FF2B5EF4-FFF2-40B4-BE49-F238E27FC236}">
                    <a16:creationId xmlns:a16="http://schemas.microsoft.com/office/drawing/2014/main" id="{106CF41B-72C1-4FCA-B11D-BDCEAEC75200}"/>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56;p32">
                <a:extLst>
                  <a:ext uri="{FF2B5EF4-FFF2-40B4-BE49-F238E27FC236}">
                    <a16:creationId xmlns:a16="http://schemas.microsoft.com/office/drawing/2014/main" id="{DC787ED4-2B4D-487B-94F2-20C7B145A5A1}"/>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57;p32">
                <a:extLst>
                  <a:ext uri="{FF2B5EF4-FFF2-40B4-BE49-F238E27FC236}">
                    <a16:creationId xmlns:a16="http://schemas.microsoft.com/office/drawing/2014/main" id="{72FC1B2C-423F-4B2D-957D-1A3F507C9D02}"/>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58;p32">
                <a:extLst>
                  <a:ext uri="{FF2B5EF4-FFF2-40B4-BE49-F238E27FC236}">
                    <a16:creationId xmlns:a16="http://schemas.microsoft.com/office/drawing/2014/main" id="{AA1F1708-9F95-48F1-8906-FC79BF004C31}"/>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59;p32">
                <a:extLst>
                  <a:ext uri="{FF2B5EF4-FFF2-40B4-BE49-F238E27FC236}">
                    <a16:creationId xmlns:a16="http://schemas.microsoft.com/office/drawing/2014/main" id="{B0D3D284-0968-4963-9738-030AD2BC4040}"/>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560;p32">
                <a:extLst>
                  <a:ext uri="{FF2B5EF4-FFF2-40B4-BE49-F238E27FC236}">
                    <a16:creationId xmlns:a16="http://schemas.microsoft.com/office/drawing/2014/main" id="{0E62C117-C013-4F45-9FE9-C0472298BCC9}"/>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61;p32">
                <a:extLst>
                  <a:ext uri="{FF2B5EF4-FFF2-40B4-BE49-F238E27FC236}">
                    <a16:creationId xmlns:a16="http://schemas.microsoft.com/office/drawing/2014/main" id="{511C4742-FD33-4E1D-9354-810C5CFE7A47}"/>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562;p32">
                <a:extLst>
                  <a:ext uri="{FF2B5EF4-FFF2-40B4-BE49-F238E27FC236}">
                    <a16:creationId xmlns:a16="http://schemas.microsoft.com/office/drawing/2014/main" id="{AB0D064B-DE65-486D-B6DB-AA3B27281014}"/>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63;p32">
                <a:extLst>
                  <a:ext uri="{FF2B5EF4-FFF2-40B4-BE49-F238E27FC236}">
                    <a16:creationId xmlns:a16="http://schemas.microsoft.com/office/drawing/2014/main" id="{D057C763-1624-4B50-9AF5-A0616BC19159}"/>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564;p32">
                <a:extLst>
                  <a:ext uri="{FF2B5EF4-FFF2-40B4-BE49-F238E27FC236}">
                    <a16:creationId xmlns:a16="http://schemas.microsoft.com/office/drawing/2014/main" id="{CBF3999B-72F5-4A57-8CE6-A5D9D5DFD74C}"/>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65;p32">
                <a:extLst>
                  <a:ext uri="{FF2B5EF4-FFF2-40B4-BE49-F238E27FC236}">
                    <a16:creationId xmlns:a16="http://schemas.microsoft.com/office/drawing/2014/main" id="{9F990C06-3F6E-4D5E-B985-7732C8FFC384}"/>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566;p32">
                <a:extLst>
                  <a:ext uri="{FF2B5EF4-FFF2-40B4-BE49-F238E27FC236}">
                    <a16:creationId xmlns:a16="http://schemas.microsoft.com/office/drawing/2014/main" id="{3EE674C6-480D-4758-84AD-FEE502A580C0}"/>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67;p32">
                <a:extLst>
                  <a:ext uri="{FF2B5EF4-FFF2-40B4-BE49-F238E27FC236}">
                    <a16:creationId xmlns:a16="http://schemas.microsoft.com/office/drawing/2014/main" id="{18BF9A21-B7F9-47B7-9CA9-593720893BB5}"/>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568;p32">
                <a:extLst>
                  <a:ext uri="{FF2B5EF4-FFF2-40B4-BE49-F238E27FC236}">
                    <a16:creationId xmlns:a16="http://schemas.microsoft.com/office/drawing/2014/main" id="{27707BCD-33D4-461D-9848-D7C0147F040F}"/>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69;p32">
                <a:extLst>
                  <a:ext uri="{FF2B5EF4-FFF2-40B4-BE49-F238E27FC236}">
                    <a16:creationId xmlns:a16="http://schemas.microsoft.com/office/drawing/2014/main" id="{1F204E37-D80E-4BF1-9755-AFA5BB04613E}"/>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570;p32">
                <a:extLst>
                  <a:ext uri="{FF2B5EF4-FFF2-40B4-BE49-F238E27FC236}">
                    <a16:creationId xmlns:a16="http://schemas.microsoft.com/office/drawing/2014/main" id="{1758224B-FDED-40FE-BDA6-0703AD860C1E}"/>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71;p32">
                <a:extLst>
                  <a:ext uri="{FF2B5EF4-FFF2-40B4-BE49-F238E27FC236}">
                    <a16:creationId xmlns:a16="http://schemas.microsoft.com/office/drawing/2014/main" id="{F97E153B-3FFD-4333-AE6B-254A80CEEEC3}"/>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572;p32">
                <a:extLst>
                  <a:ext uri="{FF2B5EF4-FFF2-40B4-BE49-F238E27FC236}">
                    <a16:creationId xmlns:a16="http://schemas.microsoft.com/office/drawing/2014/main" id="{B322D39F-C408-44F6-B75E-E9EA741A01EE}"/>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73;p32">
                <a:extLst>
                  <a:ext uri="{FF2B5EF4-FFF2-40B4-BE49-F238E27FC236}">
                    <a16:creationId xmlns:a16="http://schemas.microsoft.com/office/drawing/2014/main" id="{05A01D52-FF26-49CB-903E-D5049DACF368}"/>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574;p32">
                <a:extLst>
                  <a:ext uri="{FF2B5EF4-FFF2-40B4-BE49-F238E27FC236}">
                    <a16:creationId xmlns:a16="http://schemas.microsoft.com/office/drawing/2014/main" id="{0FF65C42-C0A6-4724-9861-61019F94C8F4}"/>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75;p32">
                <a:extLst>
                  <a:ext uri="{FF2B5EF4-FFF2-40B4-BE49-F238E27FC236}">
                    <a16:creationId xmlns:a16="http://schemas.microsoft.com/office/drawing/2014/main" id="{9CFF929D-05FB-44D8-A012-24C03D19C170}"/>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576;p32">
                <a:extLst>
                  <a:ext uri="{FF2B5EF4-FFF2-40B4-BE49-F238E27FC236}">
                    <a16:creationId xmlns:a16="http://schemas.microsoft.com/office/drawing/2014/main" id="{E6044A91-5776-4E27-96A1-67C4683C9100}"/>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77;p32">
                <a:extLst>
                  <a:ext uri="{FF2B5EF4-FFF2-40B4-BE49-F238E27FC236}">
                    <a16:creationId xmlns:a16="http://schemas.microsoft.com/office/drawing/2014/main" id="{8DED3321-8029-4B29-AD52-3F51C0C53276}"/>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578;p32">
                <a:extLst>
                  <a:ext uri="{FF2B5EF4-FFF2-40B4-BE49-F238E27FC236}">
                    <a16:creationId xmlns:a16="http://schemas.microsoft.com/office/drawing/2014/main" id="{D0EE6EBD-AA7A-44E8-8FA7-3586E9473026}"/>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79;p32">
                <a:extLst>
                  <a:ext uri="{FF2B5EF4-FFF2-40B4-BE49-F238E27FC236}">
                    <a16:creationId xmlns:a16="http://schemas.microsoft.com/office/drawing/2014/main" id="{E540D7A3-841E-4EE2-ADE3-AB003CF70294}"/>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580;p32">
                <a:extLst>
                  <a:ext uri="{FF2B5EF4-FFF2-40B4-BE49-F238E27FC236}">
                    <a16:creationId xmlns:a16="http://schemas.microsoft.com/office/drawing/2014/main" id="{4BB12310-ED82-4BA1-9431-A7D92C3FA4A6}"/>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81;p32">
                <a:extLst>
                  <a:ext uri="{FF2B5EF4-FFF2-40B4-BE49-F238E27FC236}">
                    <a16:creationId xmlns:a16="http://schemas.microsoft.com/office/drawing/2014/main" id="{97DC1399-6612-4355-9626-AD2E8ACBA9FC}"/>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582;p32">
                <a:extLst>
                  <a:ext uri="{FF2B5EF4-FFF2-40B4-BE49-F238E27FC236}">
                    <a16:creationId xmlns:a16="http://schemas.microsoft.com/office/drawing/2014/main" id="{A0C048DF-8871-42CC-8DCA-EB9C470E7AAF}"/>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83;p32">
                <a:extLst>
                  <a:ext uri="{FF2B5EF4-FFF2-40B4-BE49-F238E27FC236}">
                    <a16:creationId xmlns:a16="http://schemas.microsoft.com/office/drawing/2014/main" id="{45EB0542-F3C0-4F12-AD19-05132B76D139}"/>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584;p32">
                <a:extLst>
                  <a:ext uri="{FF2B5EF4-FFF2-40B4-BE49-F238E27FC236}">
                    <a16:creationId xmlns:a16="http://schemas.microsoft.com/office/drawing/2014/main" id="{62CA7C3D-EF48-4143-A064-EDC80DB526D9}"/>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85;p32">
                <a:extLst>
                  <a:ext uri="{FF2B5EF4-FFF2-40B4-BE49-F238E27FC236}">
                    <a16:creationId xmlns:a16="http://schemas.microsoft.com/office/drawing/2014/main" id="{57A66526-DA34-4852-9D99-E1D99596218B}"/>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586;p32">
                <a:extLst>
                  <a:ext uri="{FF2B5EF4-FFF2-40B4-BE49-F238E27FC236}">
                    <a16:creationId xmlns:a16="http://schemas.microsoft.com/office/drawing/2014/main" id="{2CBE4F9E-1DA3-4C29-AA45-76167DCFE227}"/>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87;p32">
                <a:extLst>
                  <a:ext uri="{FF2B5EF4-FFF2-40B4-BE49-F238E27FC236}">
                    <a16:creationId xmlns:a16="http://schemas.microsoft.com/office/drawing/2014/main" id="{DDD14D03-DF3A-4B7B-BA08-FD8F0894949B}"/>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588;p32">
                <a:extLst>
                  <a:ext uri="{FF2B5EF4-FFF2-40B4-BE49-F238E27FC236}">
                    <a16:creationId xmlns:a16="http://schemas.microsoft.com/office/drawing/2014/main" id="{A609C850-E240-4B7C-BADB-41809B50F84B}"/>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89;p32">
                <a:extLst>
                  <a:ext uri="{FF2B5EF4-FFF2-40B4-BE49-F238E27FC236}">
                    <a16:creationId xmlns:a16="http://schemas.microsoft.com/office/drawing/2014/main" id="{2126E738-68F9-4760-AFF3-CB409B0C4766}"/>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590;p32">
                <a:extLst>
                  <a:ext uri="{FF2B5EF4-FFF2-40B4-BE49-F238E27FC236}">
                    <a16:creationId xmlns:a16="http://schemas.microsoft.com/office/drawing/2014/main" id="{4229CAE4-99B2-43E3-876E-450AB117EC64}"/>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91;p32">
                <a:extLst>
                  <a:ext uri="{FF2B5EF4-FFF2-40B4-BE49-F238E27FC236}">
                    <a16:creationId xmlns:a16="http://schemas.microsoft.com/office/drawing/2014/main" id="{CAF0B63B-280C-4304-8A7E-E07DC52CD008}"/>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92;p32">
                <a:extLst>
                  <a:ext uri="{FF2B5EF4-FFF2-40B4-BE49-F238E27FC236}">
                    <a16:creationId xmlns:a16="http://schemas.microsoft.com/office/drawing/2014/main" id="{1C49022D-D799-41E1-B6D8-3DEA3F5B448F}"/>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93;p32">
                <a:extLst>
                  <a:ext uri="{FF2B5EF4-FFF2-40B4-BE49-F238E27FC236}">
                    <a16:creationId xmlns:a16="http://schemas.microsoft.com/office/drawing/2014/main" id="{763E41C0-B4EB-49FC-B70E-C09C08F0CF5C}"/>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594;p32">
                <a:extLst>
                  <a:ext uri="{FF2B5EF4-FFF2-40B4-BE49-F238E27FC236}">
                    <a16:creationId xmlns:a16="http://schemas.microsoft.com/office/drawing/2014/main" id="{933728A6-33E2-4CA6-9DAE-0DB27065F28C}"/>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95;p32">
                <a:extLst>
                  <a:ext uri="{FF2B5EF4-FFF2-40B4-BE49-F238E27FC236}">
                    <a16:creationId xmlns:a16="http://schemas.microsoft.com/office/drawing/2014/main" id="{DA44F7FB-4A4C-4CD8-8028-9E4691C2A1FB}"/>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596;p32">
                <a:extLst>
                  <a:ext uri="{FF2B5EF4-FFF2-40B4-BE49-F238E27FC236}">
                    <a16:creationId xmlns:a16="http://schemas.microsoft.com/office/drawing/2014/main" id="{1F34DC41-EC0B-45D3-A232-916F6024DB6E}"/>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97;p32">
                <a:extLst>
                  <a:ext uri="{FF2B5EF4-FFF2-40B4-BE49-F238E27FC236}">
                    <a16:creationId xmlns:a16="http://schemas.microsoft.com/office/drawing/2014/main" id="{0B12EB5A-4952-47FE-BB05-81822085AE28}"/>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598;p32">
                <a:extLst>
                  <a:ext uri="{FF2B5EF4-FFF2-40B4-BE49-F238E27FC236}">
                    <a16:creationId xmlns:a16="http://schemas.microsoft.com/office/drawing/2014/main" id="{F7A64F19-5CB2-4CFD-87AB-F7BF351703ED}"/>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99;p32">
                <a:extLst>
                  <a:ext uri="{FF2B5EF4-FFF2-40B4-BE49-F238E27FC236}">
                    <a16:creationId xmlns:a16="http://schemas.microsoft.com/office/drawing/2014/main" id="{70C13892-15CF-47F1-82FB-AC586969EBEF}"/>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600;p32">
                <a:extLst>
                  <a:ext uri="{FF2B5EF4-FFF2-40B4-BE49-F238E27FC236}">
                    <a16:creationId xmlns:a16="http://schemas.microsoft.com/office/drawing/2014/main" id="{50714AAD-4365-4D4F-B0D6-FA79CCE26E10}"/>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601;p32">
                <a:extLst>
                  <a:ext uri="{FF2B5EF4-FFF2-40B4-BE49-F238E27FC236}">
                    <a16:creationId xmlns:a16="http://schemas.microsoft.com/office/drawing/2014/main" id="{532C7EFB-4EA8-4BF2-A1ED-FDA364E5D8DC}"/>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602;p32">
                <a:extLst>
                  <a:ext uri="{FF2B5EF4-FFF2-40B4-BE49-F238E27FC236}">
                    <a16:creationId xmlns:a16="http://schemas.microsoft.com/office/drawing/2014/main" id="{1CCB46C8-3EE5-41E6-AF37-F3D6FC7DF27F}"/>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603;p32">
                <a:extLst>
                  <a:ext uri="{FF2B5EF4-FFF2-40B4-BE49-F238E27FC236}">
                    <a16:creationId xmlns:a16="http://schemas.microsoft.com/office/drawing/2014/main" id="{3D116742-0671-4354-8D21-A8D763AD3587}"/>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604;p32">
                <a:extLst>
                  <a:ext uri="{FF2B5EF4-FFF2-40B4-BE49-F238E27FC236}">
                    <a16:creationId xmlns:a16="http://schemas.microsoft.com/office/drawing/2014/main" id="{E9714DFA-B3AC-4727-A1EC-B9A1F6F84986}"/>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605;p32">
                <a:extLst>
                  <a:ext uri="{FF2B5EF4-FFF2-40B4-BE49-F238E27FC236}">
                    <a16:creationId xmlns:a16="http://schemas.microsoft.com/office/drawing/2014/main" id="{D21ED0CB-71F5-4A94-AC0F-A34F200D9765}"/>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606;p32">
                <a:extLst>
                  <a:ext uri="{FF2B5EF4-FFF2-40B4-BE49-F238E27FC236}">
                    <a16:creationId xmlns:a16="http://schemas.microsoft.com/office/drawing/2014/main" id="{EEE07DAF-208A-45C1-B5D7-440AF77B8B81}"/>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607;p32">
                <a:extLst>
                  <a:ext uri="{FF2B5EF4-FFF2-40B4-BE49-F238E27FC236}">
                    <a16:creationId xmlns:a16="http://schemas.microsoft.com/office/drawing/2014/main" id="{36C4F87F-6A4F-4E2D-A7CA-22712EDA4194}"/>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608;p32">
                <a:extLst>
                  <a:ext uri="{FF2B5EF4-FFF2-40B4-BE49-F238E27FC236}">
                    <a16:creationId xmlns:a16="http://schemas.microsoft.com/office/drawing/2014/main" id="{D2B88D99-ADEE-4455-8C0E-15190FAC68A0}"/>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609;p32">
                <a:extLst>
                  <a:ext uri="{FF2B5EF4-FFF2-40B4-BE49-F238E27FC236}">
                    <a16:creationId xmlns:a16="http://schemas.microsoft.com/office/drawing/2014/main" id="{279FA301-118D-4FCE-A981-CD47712420F1}"/>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610;p32">
                <a:extLst>
                  <a:ext uri="{FF2B5EF4-FFF2-40B4-BE49-F238E27FC236}">
                    <a16:creationId xmlns:a16="http://schemas.microsoft.com/office/drawing/2014/main" id="{55CFC48C-16AA-4445-B492-7C24C0F4738D}"/>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611;p32">
                <a:extLst>
                  <a:ext uri="{FF2B5EF4-FFF2-40B4-BE49-F238E27FC236}">
                    <a16:creationId xmlns:a16="http://schemas.microsoft.com/office/drawing/2014/main" id="{6E050390-3C95-45B7-85D9-022F9D6696EF}"/>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612;p32">
                <a:extLst>
                  <a:ext uri="{FF2B5EF4-FFF2-40B4-BE49-F238E27FC236}">
                    <a16:creationId xmlns:a16="http://schemas.microsoft.com/office/drawing/2014/main" id="{17BC5D17-34A2-4726-93CE-AACADB1643B7}"/>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613;p32">
                <a:extLst>
                  <a:ext uri="{FF2B5EF4-FFF2-40B4-BE49-F238E27FC236}">
                    <a16:creationId xmlns:a16="http://schemas.microsoft.com/office/drawing/2014/main" id="{F9C99BE6-8AA9-4AA9-91D9-6119614A2E61}"/>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614;p32">
                <a:extLst>
                  <a:ext uri="{FF2B5EF4-FFF2-40B4-BE49-F238E27FC236}">
                    <a16:creationId xmlns:a16="http://schemas.microsoft.com/office/drawing/2014/main" id="{B53C6C13-2DB7-4047-AF32-43BE44F18CBC}"/>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615;p32">
                <a:extLst>
                  <a:ext uri="{FF2B5EF4-FFF2-40B4-BE49-F238E27FC236}">
                    <a16:creationId xmlns:a16="http://schemas.microsoft.com/office/drawing/2014/main" id="{B1B49069-956A-462C-B1EE-DDB6609C0847}"/>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616;p32">
                <a:extLst>
                  <a:ext uri="{FF2B5EF4-FFF2-40B4-BE49-F238E27FC236}">
                    <a16:creationId xmlns:a16="http://schemas.microsoft.com/office/drawing/2014/main" id="{50B09207-3595-467B-BF00-CBEB29F9366A}"/>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617;p32">
                <a:extLst>
                  <a:ext uri="{FF2B5EF4-FFF2-40B4-BE49-F238E27FC236}">
                    <a16:creationId xmlns:a16="http://schemas.microsoft.com/office/drawing/2014/main" id="{DB95855A-FBC0-4873-A49C-458C2D469D1B}"/>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618;p32">
                <a:extLst>
                  <a:ext uri="{FF2B5EF4-FFF2-40B4-BE49-F238E27FC236}">
                    <a16:creationId xmlns:a16="http://schemas.microsoft.com/office/drawing/2014/main" id="{DC06D3BA-666B-41FC-A3ED-A3F35016CF5E}"/>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619;p32">
                <a:extLst>
                  <a:ext uri="{FF2B5EF4-FFF2-40B4-BE49-F238E27FC236}">
                    <a16:creationId xmlns:a16="http://schemas.microsoft.com/office/drawing/2014/main" id="{5946E060-D4F4-496C-A9C1-272F1AF98632}"/>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620;p32">
                <a:extLst>
                  <a:ext uri="{FF2B5EF4-FFF2-40B4-BE49-F238E27FC236}">
                    <a16:creationId xmlns:a16="http://schemas.microsoft.com/office/drawing/2014/main" id="{3EEDB6C6-1AC0-483A-AD9B-8430784B7908}"/>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621;p32">
                <a:extLst>
                  <a:ext uri="{FF2B5EF4-FFF2-40B4-BE49-F238E27FC236}">
                    <a16:creationId xmlns:a16="http://schemas.microsoft.com/office/drawing/2014/main" id="{22859451-125E-44D9-8A42-D9F05B40A5E3}"/>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622;p32">
                <a:extLst>
                  <a:ext uri="{FF2B5EF4-FFF2-40B4-BE49-F238E27FC236}">
                    <a16:creationId xmlns:a16="http://schemas.microsoft.com/office/drawing/2014/main" id="{0A26B1AA-EBE5-48BD-8BEB-E59346EEB435}"/>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623;p32">
                <a:extLst>
                  <a:ext uri="{FF2B5EF4-FFF2-40B4-BE49-F238E27FC236}">
                    <a16:creationId xmlns:a16="http://schemas.microsoft.com/office/drawing/2014/main" id="{EBDA74D7-D83B-4232-AF28-666DDCB88280}"/>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624;p32">
                <a:extLst>
                  <a:ext uri="{FF2B5EF4-FFF2-40B4-BE49-F238E27FC236}">
                    <a16:creationId xmlns:a16="http://schemas.microsoft.com/office/drawing/2014/main" id="{CD5E3346-3556-49D4-ABB7-9C1FB570361B}"/>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625;p32">
                <a:extLst>
                  <a:ext uri="{FF2B5EF4-FFF2-40B4-BE49-F238E27FC236}">
                    <a16:creationId xmlns:a16="http://schemas.microsoft.com/office/drawing/2014/main" id="{4C300CE9-213E-4276-97E5-6731E621B628}"/>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626;p32">
                <a:extLst>
                  <a:ext uri="{FF2B5EF4-FFF2-40B4-BE49-F238E27FC236}">
                    <a16:creationId xmlns:a16="http://schemas.microsoft.com/office/drawing/2014/main" id="{550E9744-1019-4CAB-8A68-099C3B2D7822}"/>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627;p32">
                <a:extLst>
                  <a:ext uri="{FF2B5EF4-FFF2-40B4-BE49-F238E27FC236}">
                    <a16:creationId xmlns:a16="http://schemas.microsoft.com/office/drawing/2014/main" id="{8DFB77AC-8F4A-4B0E-BE59-3BFF8F0AB752}"/>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28;p32">
                <a:extLst>
                  <a:ext uri="{FF2B5EF4-FFF2-40B4-BE49-F238E27FC236}">
                    <a16:creationId xmlns:a16="http://schemas.microsoft.com/office/drawing/2014/main" id="{AB131989-59BF-44C9-8790-8B0EA839D4F6}"/>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29;p32">
                <a:extLst>
                  <a:ext uri="{FF2B5EF4-FFF2-40B4-BE49-F238E27FC236}">
                    <a16:creationId xmlns:a16="http://schemas.microsoft.com/office/drawing/2014/main" id="{99B77F1E-560B-4425-B5BF-F9E64A399664}"/>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30;p32">
                <a:extLst>
                  <a:ext uri="{FF2B5EF4-FFF2-40B4-BE49-F238E27FC236}">
                    <a16:creationId xmlns:a16="http://schemas.microsoft.com/office/drawing/2014/main" id="{22229D67-482A-498A-A04B-AC988AADD150}"/>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31;p32">
                <a:extLst>
                  <a:ext uri="{FF2B5EF4-FFF2-40B4-BE49-F238E27FC236}">
                    <a16:creationId xmlns:a16="http://schemas.microsoft.com/office/drawing/2014/main" id="{5A26887B-5F7E-42E3-B231-3631A4DA7AC4}"/>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632;p32">
                <a:extLst>
                  <a:ext uri="{FF2B5EF4-FFF2-40B4-BE49-F238E27FC236}">
                    <a16:creationId xmlns:a16="http://schemas.microsoft.com/office/drawing/2014/main" id="{EAD915FE-A724-48C7-A94A-0015310AAE22}"/>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2" name="Google Shape;636;p32">
              <a:extLst>
                <a:ext uri="{FF2B5EF4-FFF2-40B4-BE49-F238E27FC236}">
                  <a16:creationId xmlns:a16="http://schemas.microsoft.com/office/drawing/2014/main" id="{9E83BA08-78A1-4FA0-A027-3370902EE9B8}"/>
                </a:ext>
              </a:extLst>
            </p:cNvPr>
            <p:cNvCxnSpPr>
              <a:cxnSpLocks/>
            </p:cNvCxnSpPr>
            <p:nvPr/>
          </p:nvCxnSpPr>
          <p:spPr>
            <a:xfrm flipH="1">
              <a:off x="6427216" y="2632629"/>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3" name="Google Shape;637;p32">
              <a:extLst>
                <a:ext uri="{FF2B5EF4-FFF2-40B4-BE49-F238E27FC236}">
                  <a16:creationId xmlns:a16="http://schemas.microsoft.com/office/drawing/2014/main" id="{AD69AFFC-69CA-464E-B28F-C6563D2686B3}"/>
                </a:ext>
              </a:extLst>
            </p:cNvPr>
            <p:cNvCxnSpPr>
              <a:cxnSpLocks/>
            </p:cNvCxnSpPr>
            <p:nvPr/>
          </p:nvCxnSpPr>
          <p:spPr>
            <a:xfrm rot="10800000">
              <a:off x="5844916" y="3787254"/>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4" name="Google Shape;638;p32">
              <a:extLst>
                <a:ext uri="{FF2B5EF4-FFF2-40B4-BE49-F238E27FC236}">
                  <a16:creationId xmlns:a16="http://schemas.microsoft.com/office/drawing/2014/main" id="{9EDD39B6-DDE3-4E39-B8A2-6BD89B9AA498}"/>
                </a:ext>
              </a:extLst>
            </p:cNvPr>
            <p:cNvCxnSpPr>
              <a:cxnSpLocks/>
            </p:cNvCxnSpPr>
            <p:nvPr/>
          </p:nvCxnSpPr>
          <p:spPr>
            <a:xfrm>
              <a:off x="4323867" y="3272991"/>
              <a:ext cx="841800" cy="0"/>
            </a:xfrm>
            <a:prstGeom prst="straightConnector1">
              <a:avLst/>
            </a:prstGeom>
            <a:noFill/>
            <a:ln w="19050" cap="flat" cmpd="sng">
              <a:solidFill>
                <a:schemeClr val="lt2"/>
              </a:solidFill>
              <a:prstDash val="solid"/>
              <a:round/>
              <a:headEnd type="oval" w="med" len="med"/>
              <a:tailEnd type="none" w="med" len="med"/>
            </a:ln>
          </p:spPr>
        </p:cxnSp>
      </p:grpSp>
      <p:sp>
        <p:nvSpPr>
          <p:cNvPr id="543" name="Google Shape;633;p32">
            <a:extLst>
              <a:ext uri="{FF2B5EF4-FFF2-40B4-BE49-F238E27FC236}">
                <a16:creationId xmlns:a16="http://schemas.microsoft.com/office/drawing/2014/main" id="{74B4B9D9-A8B1-41FD-B41B-EFCC3E212F53}"/>
              </a:ext>
            </a:extLst>
          </p:cNvPr>
          <p:cNvSpPr txBox="1">
            <a:spLocks/>
          </p:cNvSpPr>
          <p:nvPr/>
        </p:nvSpPr>
        <p:spPr>
          <a:xfrm>
            <a:off x="4316819" y="3493138"/>
            <a:ext cx="3423682"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800" kern="0" dirty="0"/>
              <a:t>6 Sets of Variations Introduced to the Training Data</a:t>
            </a:r>
          </a:p>
        </p:txBody>
      </p:sp>
      <p:sp>
        <p:nvSpPr>
          <p:cNvPr id="544" name="Google Shape;639;p32">
            <a:extLst>
              <a:ext uri="{FF2B5EF4-FFF2-40B4-BE49-F238E27FC236}">
                <a16:creationId xmlns:a16="http://schemas.microsoft.com/office/drawing/2014/main" id="{75F009A4-8C46-4143-A229-B90F310CB256}"/>
              </a:ext>
            </a:extLst>
          </p:cNvPr>
          <p:cNvSpPr txBox="1">
            <a:spLocks/>
          </p:cNvSpPr>
          <p:nvPr/>
        </p:nvSpPr>
        <p:spPr>
          <a:xfrm>
            <a:off x="4316819" y="2864194"/>
            <a:ext cx="2041451"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2800" b="1" kern="0" dirty="0">
                <a:latin typeface="Rajdhani"/>
                <a:ea typeface="Rajdhani"/>
                <a:cs typeface="Rajdhani"/>
                <a:sym typeface="Rajdhani"/>
              </a:rPr>
              <a:t>Variations</a:t>
            </a:r>
          </a:p>
        </p:txBody>
      </p:sp>
      <p:pic>
        <p:nvPicPr>
          <p:cNvPr id="9" name="Graphic 8" descr="Lost with solid fill">
            <a:extLst>
              <a:ext uri="{FF2B5EF4-FFF2-40B4-BE49-F238E27FC236}">
                <a16:creationId xmlns:a16="http://schemas.microsoft.com/office/drawing/2014/main" id="{78CF5D27-8DC3-4956-B05B-4DFCF343F8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9909" y="1632193"/>
            <a:ext cx="1658679" cy="1658679"/>
          </a:xfrm>
          <a:prstGeom prst="rect">
            <a:avLst/>
          </a:prstGeom>
        </p:spPr>
      </p:pic>
      <p:grpSp>
        <p:nvGrpSpPr>
          <p:cNvPr id="280" name="Group 279">
            <a:extLst>
              <a:ext uri="{FF2B5EF4-FFF2-40B4-BE49-F238E27FC236}">
                <a16:creationId xmlns:a16="http://schemas.microsoft.com/office/drawing/2014/main" id="{FE872EC9-BC87-4838-91F5-D1A811CF2B91}"/>
              </a:ext>
            </a:extLst>
          </p:cNvPr>
          <p:cNvGrpSpPr/>
          <p:nvPr/>
        </p:nvGrpSpPr>
        <p:grpSpPr>
          <a:xfrm>
            <a:off x="6387484" y="3097803"/>
            <a:ext cx="2383240" cy="2363063"/>
            <a:chOff x="3896979" y="1998187"/>
            <a:chExt cx="1509570" cy="1922599"/>
          </a:xfrm>
        </p:grpSpPr>
        <p:graphicFrame>
          <p:nvGraphicFramePr>
            <p:cNvPr id="281" name="Table 5">
              <a:extLst>
                <a:ext uri="{FF2B5EF4-FFF2-40B4-BE49-F238E27FC236}">
                  <a16:creationId xmlns:a16="http://schemas.microsoft.com/office/drawing/2014/main" id="{69F82356-6764-4FFB-A51D-9AA31A68C661}"/>
                </a:ext>
              </a:extLst>
            </p:cNvPr>
            <p:cNvGraphicFramePr>
              <a:graphicFrameLocks/>
            </p:cNvGraphicFramePr>
            <p:nvPr>
              <p:extLst>
                <p:ext uri="{D42A27DB-BD31-4B8C-83A1-F6EECF244321}">
                  <p14:modId xmlns:p14="http://schemas.microsoft.com/office/powerpoint/2010/main" val="3837849937"/>
                </p:ext>
              </p:extLst>
            </p:nvPr>
          </p:nvGraphicFramePr>
          <p:xfrm>
            <a:off x="3896979" y="2237085"/>
            <a:ext cx="1509570" cy="1683701"/>
          </p:xfrm>
          <a:graphic>
            <a:graphicData uri="http://schemas.openxmlformats.org/drawingml/2006/table">
              <a:tbl>
                <a:tblPr firstRow="1" bandRow="1"/>
                <a:tblGrid>
                  <a:gridCol w="476648">
                    <a:extLst>
                      <a:ext uri="{9D8B030D-6E8A-4147-A177-3AD203B41FA5}">
                        <a16:colId xmlns:a16="http://schemas.microsoft.com/office/drawing/2014/main" val="1525284681"/>
                      </a:ext>
                    </a:extLst>
                  </a:gridCol>
                  <a:gridCol w="476648">
                    <a:extLst>
                      <a:ext uri="{9D8B030D-6E8A-4147-A177-3AD203B41FA5}">
                        <a16:colId xmlns:a16="http://schemas.microsoft.com/office/drawing/2014/main" val="2409582776"/>
                      </a:ext>
                    </a:extLst>
                  </a:gridCol>
                  <a:gridCol w="476648">
                    <a:extLst>
                      <a:ext uri="{9D8B030D-6E8A-4147-A177-3AD203B41FA5}">
                        <a16:colId xmlns:a16="http://schemas.microsoft.com/office/drawing/2014/main" val="238160301"/>
                      </a:ext>
                    </a:extLst>
                  </a:gridCol>
                  <a:gridCol w="476648">
                    <a:extLst>
                      <a:ext uri="{9D8B030D-6E8A-4147-A177-3AD203B41FA5}">
                        <a16:colId xmlns:a16="http://schemas.microsoft.com/office/drawing/2014/main" val="563672305"/>
                      </a:ext>
                    </a:extLst>
                  </a:gridCol>
                  <a:gridCol w="476648">
                    <a:extLst>
                      <a:ext uri="{9D8B030D-6E8A-4147-A177-3AD203B41FA5}">
                        <a16:colId xmlns:a16="http://schemas.microsoft.com/office/drawing/2014/main" val="3797615996"/>
                      </a:ext>
                    </a:extLst>
                  </a:gridCol>
                </a:tblGrid>
                <a:tr h="334898">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800" dirty="0">
                            <a:solidFill>
                              <a:schemeClr val="tx2"/>
                            </a:solidFill>
                          </a:rPr>
                          <a:t>Date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800" dirty="0">
                            <a:solidFill>
                              <a:schemeClr val="tx2"/>
                            </a:solidFill>
                          </a:rPr>
                          <a:t>Close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800" dirty="0">
                            <a:solidFill>
                              <a:schemeClr val="tx2"/>
                            </a:solidFill>
                          </a:rPr>
                          <a:t>SMA</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SG" sz="800" dirty="0">
                            <a:solidFill>
                              <a:schemeClr val="tx2"/>
                            </a:solidFill>
                          </a:rPr>
                          <a: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r>
                          <a:rPr lang="en-SG" sz="800" dirty="0">
                            <a:solidFill>
                              <a:schemeClr val="tx2"/>
                            </a:solidFill>
                          </a:rPr>
                          <a:t>WILLR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873567423"/>
                    </a:ext>
                  </a:extLst>
                </a:tr>
                <a:tr h="433634">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02/01/20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30.1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29.9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a:r>
                          <a:rPr lang="en-SG" sz="800" dirty="0"/>
                          <a: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2.1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107965836"/>
                    </a:ext>
                  </a:extLst>
                </a:tr>
                <a:tr h="433634">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800" dirty="0"/>
                          <a:t>03/01/20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30.2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30.0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800" dirty="0"/>
                          <a:t>…….</a:t>
                        </a:r>
                      </a:p>
                      <a:p>
                        <a:pPr algn="ctr"/>
                        <a:endParaRPr lang="en-SG" sz="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2.3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652740358"/>
                    </a:ext>
                  </a:extLst>
                </a:tr>
                <a:tr h="433634">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800" dirty="0"/>
                          <a:t>06/01/20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30.0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30.1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800" dirty="0"/>
                          <a:t>…….</a:t>
                        </a:r>
                      </a:p>
                      <a:p>
                        <a:pPr algn="ctr"/>
                        <a:endParaRPr lang="en-SG" sz="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1.5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272978070"/>
                    </a:ext>
                  </a:extLst>
                </a:tr>
                <a:tr h="433634">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800" dirty="0"/>
                          <a:t>07/01/20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31.1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31.2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800" dirty="0"/>
                          <a:t>…….</a:t>
                        </a:r>
                      </a:p>
                      <a:p>
                        <a:pPr algn="ctr"/>
                        <a:endParaRPr lang="en-SG" sz="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r>
                          <a:rPr lang="en-SG" sz="800" dirty="0"/>
                          <a:t>2.9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745363240"/>
                    </a:ext>
                  </a:extLst>
                </a:tr>
              </a:tbl>
            </a:graphicData>
          </a:graphic>
        </p:graphicFrame>
        <p:sp>
          <p:nvSpPr>
            <p:cNvPr id="282" name="TextBox 281">
              <a:extLst>
                <a:ext uri="{FF2B5EF4-FFF2-40B4-BE49-F238E27FC236}">
                  <a16:creationId xmlns:a16="http://schemas.microsoft.com/office/drawing/2014/main" id="{349B1BA2-1DD8-4CB2-9F98-C76768DEE555}"/>
                </a:ext>
              </a:extLst>
            </p:cNvPr>
            <p:cNvSpPr txBox="1"/>
            <p:nvPr/>
          </p:nvSpPr>
          <p:spPr>
            <a:xfrm>
              <a:off x="3896980" y="1998187"/>
              <a:ext cx="624021" cy="1980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000" b="0" i="0" u="none" strike="noStrike" kern="0" cap="none" spc="0" normalizeH="0" baseline="0" noProof="0" dirty="0">
                  <a:ln>
                    <a:noFill/>
                  </a:ln>
                  <a:solidFill>
                    <a:prstClr val="white"/>
                  </a:solidFill>
                  <a:effectLst/>
                  <a:uLnTx/>
                  <a:uFillTx/>
                  <a:latin typeface="Calibri" panose="020F0502020204030204"/>
                </a:rPr>
                <a:t>Training Data</a:t>
              </a:r>
            </a:p>
          </p:txBody>
        </p:sp>
      </p:grpSp>
      <p:grpSp>
        <p:nvGrpSpPr>
          <p:cNvPr id="283" name="Group 282">
            <a:extLst>
              <a:ext uri="{FF2B5EF4-FFF2-40B4-BE49-F238E27FC236}">
                <a16:creationId xmlns:a16="http://schemas.microsoft.com/office/drawing/2014/main" id="{33F17DB6-BCAF-43AA-8A22-2EE4E7719A09}"/>
              </a:ext>
            </a:extLst>
          </p:cNvPr>
          <p:cNvGrpSpPr/>
          <p:nvPr/>
        </p:nvGrpSpPr>
        <p:grpSpPr>
          <a:xfrm>
            <a:off x="4552873" y="1722416"/>
            <a:ext cx="1457011" cy="1184540"/>
            <a:chOff x="3568840" y="1444616"/>
            <a:chExt cx="1457011" cy="1184540"/>
          </a:xfrm>
        </p:grpSpPr>
        <p:pic>
          <p:nvPicPr>
            <p:cNvPr id="284" name="Graphic 283" descr="List with solid fill">
              <a:extLst>
                <a:ext uri="{FF2B5EF4-FFF2-40B4-BE49-F238E27FC236}">
                  <a16:creationId xmlns:a16="http://schemas.microsoft.com/office/drawing/2014/main" id="{EDB19B4B-5DD3-4DD3-BAA8-FB086CCDEE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146" y="1444616"/>
              <a:ext cx="914400" cy="914400"/>
            </a:xfrm>
            <a:prstGeom prst="rect">
              <a:avLst/>
            </a:prstGeom>
          </p:spPr>
        </p:pic>
        <p:sp>
          <p:nvSpPr>
            <p:cNvPr id="285" name="TextBox 284">
              <a:extLst>
                <a:ext uri="{FF2B5EF4-FFF2-40B4-BE49-F238E27FC236}">
                  <a16:creationId xmlns:a16="http://schemas.microsoft.com/office/drawing/2014/main" id="{FF42DC95-1CA5-4505-80BD-F69643C312CF}"/>
                </a:ext>
              </a:extLst>
            </p:cNvPr>
            <p:cNvSpPr txBox="1"/>
            <p:nvPr/>
          </p:nvSpPr>
          <p:spPr>
            <a:xfrm>
              <a:off x="3568840" y="2259824"/>
              <a:ext cx="1457011" cy="369332"/>
            </a:xfrm>
            <a:prstGeom prst="rect">
              <a:avLst/>
            </a:prstGeom>
            <a:noFill/>
          </p:spPr>
          <p:txBody>
            <a:bodyPr wrap="square" rtlCol="0">
              <a:spAutoFit/>
            </a:bodyPr>
            <a:lstStyle/>
            <a:p>
              <a:pPr algn="ctr"/>
              <a:r>
                <a:rPr lang="en-SG" dirty="0">
                  <a:solidFill>
                    <a:prstClr val="white"/>
                  </a:solidFill>
                  <a:latin typeface="Calibri" panose="020F0502020204030204"/>
                </a:rPr>
                <a:t>Variation 1</a:t>
              </a:r>
            </a:p>
          </p:txBody>
        </p:sp>
      </p:grpSp>
      <p:grpSp>
        <p:nvGrpSpPr>
          <p:cNvPr id="286" name="Group 285">
            <a:extLst>
              <a:ext uri="{FF2B5EF4-FFF2-40B4-BE49-F238E27FC236}">
                <a16:creationId xmlns:a16="http://schemas.microsoft.com/office/drawing/2014/main" id="{4DFC80CD-6ADA-4583-9555-105C322E2343}"/>
              </a:ext>
            </a:extLst>
          </p:cNvPr>
          <p:cNvGrpSpPr/>
          <p:nvPr/>
        </p:nvGrpSpPr>
        <p:grpSpPr>
          <a:xfrm>
            <a:off x="6850597" y="1237614"/>
            <a:ext cx="1457011" cy="1184540"/>
            <a:chOff x="3568840" y="1444616"/>
            <a:chExt cx="1457011" cy="1184540"/>
          </a:xfrm>
        </p:grpSpPr>
        <p:pic>
          <p:nvPicPr>
            <p:cNvPr id="287" name="Graphic 286" descr="List with solid fill">
              <a:extLst>
                <a:ext uri="{FF2B5EF4-FFF2-40B4-BE49-F238E27FC236}">
                  <a16:creationId xmlns:a16="http://schemas.microsoft.com/office/drawing/2014/main" id="{C6BA8D75-8325-444D-99B5-0184D72B1F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146" y="1444616"/>
              <a:ext cx="914400" cy="914400"/>
            </a:xfrm>
            <a:prstGeom prst="rect">
              <a:avLst/>
            </a:prstGeom>
          </p:spPr>
        </p:pic>
        <p:sp>
          <p:nvSpPr>
            <p:cNvPr id="288" name="TextBox 287">
              <a:extLst>
                <a:ext uri="{FF2B5EF4-FFF2-40B4-BE49-F238E27FC236}">
                  <a16:creationId xmlns:a16="http://schemas.microsoft.com/office/drawing/2014/main" id="{F158A315-C25D-415B-A7A2-A86804DE0CFE}"/>
                </a:ext>
              </a:extLst>
            </p:cNvPr>
            <p:cNvSpPr txBox="1"/>
            <p:nvPr/>
          </p:nvSpPr>
          <p:spPr>
            <a:xfrm>
              <a:off x="3568840" y="2259824"/>
              <a:ext cx="1457011" cy="369332"/>
            </a:xfrm>
            <a:prstGeom prst="rect">
              <a:avLst/>
            </a:prstGeom>
            <a:noFill/>
          </p:spPr>
          <p:txBody>
            <a:bodyPr wrap="square" rtlCol="0">
              <a:spAutoFit/>
            </a:bodyPr>
            <a:lstStyle/>
            <a:p>
              <a:pPr algn="ctr"/>
              <a:r>
                <a:rPr lang="en-SG" dirty="0">
                  <a:solidFill>
                    <a:prstClr val="white"/>
                  </a:solidFill>
                  <a:latin typeface="Calibri" panose="020F0502020204030204"/>
                </a:rPr>
                <a:t>Variation 2</a:t>
              </a:r>
            </a:p>
          </p:txBody>
        </p:sp>
      </p:grpSp>
      <p:grpSp>
        <p:nvGrpSpPr>
          <p:cNvPr id="289" name="Group 288">
            <a:extLst>
              <a:ext uri="{FF2B5EF4-FFF2-40B4-BE49-F238E27FC236}">
                <a16:creationId xmlns:a16="http://schemas.microsoft.com/office/drawing/2014/main" id="{BFF919AF-8E26-4E52-87CE-06F7A0D56D2C}"/>
              </a:ext>
            </a:extLst>
          </p:cNvPr>
          <p:cNvGrpSpPr/>
          <p:nvPr/>
        </p:nvGrpSpPr>
        <p:grpSpPr>
          <a:xfrm>
            <a:off x="9074634" y="1722416"/>
            <a:ext cx="1457011" cy="1184540"/>
            <a:chOff x="3568840" y="1444616"/>
            <a:chExt cx="1457011" cy="1184540"/>
          </a:xfrm>
        </p:grpSpPr>
        <p:pic>
          <p:nvPicPr>
            <p:cNvPr id="290" name="Graphic 289" descr="List with solid fill">
              <a:extLst>
                <a:ext uri="{FF2B5EF4-FFF2-40B4-BE49-F238E27FC236}">
                  <a16:creationId xmlns:a16="http://schemas.microsoft.com/office/drawing/2014/main" id="{01391FE7-FD90-4AA3-A520-28AFF9DC95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146" y="1444616"/>
              <a:ext cx="914400" cy="914400"/>
            </a:xfrm>
            <a:prstGeom prst="rect">
              <a:avLst/>
            </a:prstGeom>
          </p:spPr>
        </p:pic>
        <p:sp>
          <p:nvSpPr>
            <p:cNvPr id="291" name="TextBox 290">
              <a:extLst>
                <a:ext uri="{FF2B5EF4-FFF2-40B4-BE49-F238E27FC236}">
                  <a16:creationId xmlns:a16="http://schemas.microsoft.com/office/drawing/2014/main" id="{1965CAED-328C-4462-A7D0-90E1834343D7}"/>
                </a:ext>
              </a:extLst>
            </p:cNvPr>
            <p:cNvSpPr txBox="1"/>
            <p:nvPr/>
          </p:nvSpPr>
          <p:spPr>
            <a:xfrm>
              <a:off x="3568840" y="2259824"/>
              <a:ext cx="1457011" cy="369332"/>
            </a:xfrm>
            <a:prstGeom prst="rect">
              <a:avLst/>
            </a:prstGeom>
            <a:noFill/>
          </p:spPr>
          <p:txBody>
            <a:bodyPr wrap="square" rtlCol="0">
              <a:spAutoFit/>
            </a:bodyPr>
            <a:lstStyle/>
            <a:p>
              <a:pPr algn="ctr"/>
              <a:r>
                <a:rPr lang="en-SG" dirty="0">
                  <a:solidFill>
                    <a:prstClr val="white"/>
                  </a:solidFill>
                  <a:latin typeface="Calibri" panose="020F0502020204030204"/>
                </a:rPr>
                <a:t>Variation 3</a:t>
              </a:r>
            </a:p>
          </p:txBody>
        </p:sp>
      </p:grpSp>
      <p:grpSp>
        <p:nvGrpSpPr>
          <p:cNvPr id="292" name="Group 291">
            <a:extLst>
              <a:ext uri="{FF2B5EF4-FFF2-40B4-BE49-F238E27FC236}">
                <a16:creationId xmlns:a16="http://schemas.microsoft.com/office/drawing/2014/main" id="{522C81BF-C07D-4C75-989D-61110F25B346}"/>
              </a:ext>
            </a:extLst>
          </p:cNvPr>
          <p:cNvGrpSpPr/>
          <p:nvPr/>
        </p:nvGrpSpPr>
        <p:grpSpPr>
          <a:xfrm>
            <a:off x="4169363" y="3435040"/>
            <a:ext cx="1457011" cy="1184540"/>
            <a:chOff x="3568840" y="1444616"/>
            <a:chExt cx="1457011" cy="1184540"/>
          </a:xfrm>
        </p:grpSpPr>
        <p:pic>
          <p:nvPicPr>
            <p:cNvPr id="293" name="Graphic 292" descr="List with solid fill">
              <a:extLst>
                <a:ext uri="{FF2B5EF4-FFF2-40B4-BE49-F238E27FC236}">
                  <a16:creationId xmlns:a16="http://schemas.microsoft.com/office/drawing/2014/main" id="{75EA6A9C-AD79-4814-B80B-1DC174C510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146" y="1444616"/>
              <a:ext cx="914400" cy="914400"/>
            </a:xfrm>
            <a:prstGeom prst="rect">
              <a:avLst/>
            </a:prstGeom>
          </p:spPr>
        </p:pic>
        <p:sp>
          <p:nvSpPr>
            <p:cNvPr id="294" name="TextBox 293">
              <a:extLst>
                <a:ext uri="{FF2B5EF4-FFF2-40B4-BE49-F238E27FC236}">
                  <a16:creationId xmlns:a16="http://schemas.microsoft.com/office/drawing/2014/main" id="{32D3D67E-452C-41A7-98FC-25AAB2CB5C08}"/>
                </a:ext>
              </a:extLst>
            </p:cNvPr>
            <p:cNvSpPr txBox="1"/>
            <p:nvPr/>
          </p:nvSpPr>
          <p:spPr>
            <a:xfrm>
              <a:off x="3568840" y="2259824"/>
              <a:ext cx="1457011" cy="369332"/>
            </a:xfrm>
            <a:prstGeom prst="rect">
              <a:avLst/>
            </a:prstGeom>
            <a:noFill/>
          </p:spPr>
          <p:txBody>
            <a:bodyPr wrap="square" rtlCol="0">
              <a:spAutoFit/>
            </a:bodyPr>
            <a:lstStyle/>
            <a:p>
              <a:pPr algn="ctr"/>
              <a:r>
                <a:rPr lang="en-SG" dirty="0">
                  <a:solidFill>
                    <a:prstClr val="white"/>
                  </a:solidFill>
                  <a:latin typeface="Calibri" panose="020F0502020204030204"/>
                </a:rPr>
                <a:t>Variation 4</a:t>
              </a:r>
            </a:p>
          </p:txBody>
        </p:sp>
      </p:grpSp>
      <p:grpSp>
        <p:nvGrpSpPr>
          <p:cNvPr id="295" name="Group 294">
            <a:extLst>
              <a:ext uri="{FF2B5EF4-FFF2-40B4-BE49-F238E27FC236}">
                <a16:creationId xmlns:a16="http://schemas.microsoft.com/office/drawing/2014/main" id="{20A19A67-E5AC-4571-9875-47DD1E487FED}"/>
              </a:ext>
            </a:extLst>
          </p:cNvPr>
          <p:cNvGrpSpPr/>
          <p:nvPr/>
        </p:nvGrpSpPr>
        <p:grpSpPr>
          <a:xfrm>
            <a:off x="9531834" y="3452024"/>
            <a:ext cx="1457011" cy="1184540"/>
            <a:chOff x="3568840" y="1444616"/>
            <a:chExt cx="1457011" cy="1184540"/>
          </a:xfrm>
        </p:grpSpPr>
        <p:pic>
          <p:nvPicPr>
            <p:cNvPr id="296" name="Graphic 295" descr="List with solid fill">
              <a:extLst>
                <a:ext uri="{FF2B5EF4-FFF2-40B4-BE49-F238E27FC236}">
                  <a16:creationId xmlns:a16="http://schemas.microsoft.com/office/drawing/2014/main" id="{D33357BC-8251-4B4F-A172-004FAA3D51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146" y="1444616"/>
              <a:ext cx="914400" cy="914400"/>
            </a:xfrm>
            <a:prstGeom prst="rect">
              <a:avLst/>
            </a:prstGeom>
          </p:spPr>
        </p:pic>
        <p:sp>
          <p:nvSpPr>
            <p:cNvPr id="297" name="TextBox 296">
              <a:extLst>
                <a:ext uri="{FF2B5EF4-FFF2-40B4-BE49-F238E27FC236}">
                  <a16:creationId xmlns:a16="http://schemas.microsoft.com/office/drawing/2014/main" id="{060D97A4-9C5B-4CFB-9D1A-62FB0D1290F1}"/>
                </a:ext>
              </a:extLst>
            </p:cNvPr>
            <p:cNvSpPr txBox="1"/>
            <p:nvPr/>
          </p:nvSpPr>
          <p:spPr>
            <a:xfrm>
              <a:off x="3568840" y="2259824"/>
              <a:ext cx="1457011" cy="369332"/>
            </a:xfrm>
            <a:prstGeom prst="rect">
              <a:avLst/>
            </a:prstGeom>
            <a:noFill/>
          </p:spPr>
          <p:txBody>
            <a:bodyPr wrap="square" rtlCol="0">
              <a:spAutoFit/>
            </a:bodyPr>
            <a:lstStyle/>
            <a:p>
              <a:pPr algn="ctr"/>
              <a:r>
                <a:rPr lang="en-SG" dirty="0">
                  <a:solidFill>
                    <a:prstClr val="white"/>
                  </a:solidFill>
                  <a:latin typeface="Calibri" panose="020F0502020204030204"/>
                </a:rPr>
                <a:t>Variation 5</a:t>
              </a:r>
            </a:p>
          </p:txBody>
        </p:sp>
      </p:grpSp>
      <p:grpSp>
        <p:nvGrpSpPr>
          <p:cNvPr id="298" name="Group 297">
            <a:extLst>
              <a:ext uri="{FF2B5EF4-FFF2-40B4-BE49-F238E27FC236}">
                <a16:creationId xmlns:a16="http://schemas.microsoft.com/office/drawing/2014/main" id="{00E2F2F8-10D0-4F27-B851-632A3B381D1B}"/>
              </a:ext>
            </a:extLst>
          </p:cNvPr>
          <p:cNvGrpSpPr/>
          <p:nvPr/>
        </p:nvGrpSpPr>
        <p:grpSpPr>
          <a:xfrm>
            <a:off x="4440669" y="4882353"/>
            <a:ext cx="1457011" cy="1184540"/>
            <a:chOff x="3568840" y="1444616"/>
            <a:chExt cx="1457011" cy="1184540"/>
          </a:xfrm>
        </p:grpSpPr>
        <p:pic>
          <p:nvPicPr>
            <p:cNvPr id="299" name="Graphic 298" descr="List with solid fill">
              <a:extLst>
                <a:ext uri="{FF2B5EF4-FFF2-40B4-BE49-F238E27FC236}">
                  <a16:creationId xmlns:a16="http://schemas.microsoft.com/office/drawing/2014/main" id="{809E4B9A-9578-417F-BDB6-783DCD8DE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146" y="1444616"/>
              <a:ext cx="914400" cy="914400"/>
            </a:xfrm>
            <a:prstGeom prst="rect">
              <a:avLst/>
            </a:prstGeom>
          </p:spPr>
        </p:pic>
        <p:sp>
          <p:nvSpPr>
            <p:cNvPr id="300" name="TextBox 299">
              <a:extLst>
                <a:ext uri="{FF2B5EF4-FFF2-40B4-BE49-F238E27FC236}">
                  <a16:creationId xmlns:a16="http://schemas.microsoft.com/office/drawing/2014/main" id="{C6D892C5-82E5-40C4-BD09-828020C0F711}"/>
                </a:ext>
              </a:extLst>
            </p:cNvPr>
            <p:cNvSpPr txBox="1"/>
            <p:nvPr/>
          </p:nvSpPr>
          <p:spPr>
            <a:xfrm>
              <a:off x="3568840" y="2259824"/>
              <a:ext cx="1457011" cy="369332"/>
            </a:xfrm>
            <a:prstGeom prst="rect">
              <a:avLst/>
            </a:prstGeom>
            <a:noFill/>
          </p:spPr>
          <p:txBody>
            <a:bodyPr wrap="square" rtlCol="0">
              <a:spAutoFit/>
            </a:bodyPr>
            <a:lstStyle/>
            <a:p>
              <a:pPr algn="ctr"/>
              <a:r>
                <a:rPr lang="en-SG" dirty="0">
                  <a:solidFill>
                    <a:prstClr val="white"/>
                  </a:solidFill>
                  <a:latin typeface="Calibri" panose="020F0502020204030204"/>
                </a:rPr>
                <a:t>Variation 6</a:t>
              </a:r>
            </a:p>
          </p:txBody>
        </p:sp>
      </p:grpSp>
      <p:sp>
        <p:nvSpPr>
          <p:cNvPr id="301" name="Arrow: Right 300">
            <a:extLst>
              <a:ext uri="{FF2B5EF4-FFF2-40B4-BE49-F238E27FC236}">
                <a16:creationId xmlns:a16="http://schemas.microsoft.com/office/drawing/2014/main" id="{B6753C4B-94EA-4F75-9DB0-AE17E8B730DD}"/>
              </a:ext>
            </a:extLst>
          </p:cNvPr>
          <p:cNvSpPr/>
          <p:nvPr/>
        </p:nvSpPr>
        <p:spPr>
          <a:xfrm rot="1913575">
            <a:off x="5803807" y="2776723"/>
            <a:ext cx="683459" cy="214421"/>
          </a:xfrm>
          <a:prstGeom prst="rightArrow">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2" name="Arrow: Right 301">
            <a:extLst>
              <a:ext uri="{FF2B5EF4-FFF2-40B4-BE49-F238E27FC236}">
                <a16:creationId xmlns:a16="http://schemas.microsoft.com/office/drawing/2014/main" id="{28C134F8-E2B1-4AA9-8AA0-4ABB618D9AF5}"/>
              </a:ext>
            </a:extLst>
          </p:cNvPr>
          <p:cNvSpPr/>
          <p:nvPr/>
        </p:nvSpPr>
        <p:spPr>
          <a:xfrm rot="5400000">
            <a:off x="7237372" y="2658300"/>
            <a:ext cx="683459" cy="214421"/>
          </a:xfrm>
          <a:prstGeom prst="rightArrow">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Arrow: Right 528">
            <a:extLst>
              <a:ext uri="{FF2B5EF4-FFF2-40B4-BE49-F238E27FC236}">
                <a16:creationId xmlns:a16="http://schemas.microsoft.com/office/drawing/2014/main" id="{9B760AC3-CD06-4CFD-90C7-78CF66B08F8D}"/>
              </a:ext>
            </a:extLst>
          </p:cNvPr>
          <p:cNvSpPr/>
          <p:nvPr/>
        </p:nvSpPr>
        <p:spPr>
          <a:xfrm rot="7932653">
            <a:off x="8764244" y="3008305"/>
            <a:ext cx="683459" cy="214421"/>
          </a:xfrm>
          <a:prstGeom prst="rightArrow">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Arrow: Right 529">
            <a:extLst>
              <a:ext uri="{FF2B5EF4-FFF2-40B4-BE49-F238E27FC236}">
                <a16:creationId xmlns:a16="http://schemas.microsoft.com/office/drawing/2014/main" id="{DED735A8-5340-4625-BB26-CAB1F291007B}"/>
              </a:ext>
            </a:extLst>
          </p:cNvPr>
          <p:cNvSpPr/>
          <p:nvPr/>
        </p:nvSpPr>
        <p:spPr>
          <a:xfrm rot="10800000">
            <a:off x="8929409" y="3889452"/>
            <a:ext cx="683459" cy="214421"/>
          </a:xfrm>
          <a:prstGeom prst="rightArrow">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1" name="Arrow: Right 530">
            <a:extLst>
              <a:ext uri="{FF2B5EF4-FFF2-40B4-BE49-F238E27FC236}">
                <a16:creationId xmlns:a16="http://schemas.microsoft.com/office/drawing/2014/main" id="{FB8534C8-26E6-4EC9-85DB-0FD7EE0B298C}"/>
              </a:ext>
            </a:extLst>
          </p:cNvPr>
          <p:cNvSpPr/>
          <p:nvPr/>
        </p:nvSpPr>
        <p:spPr>
          <a:xfrm rot="19210670">
            <a:off x="5555950" y="5071660"/>
            <a:ext cx="683459" cy="214421"/>
          </a:xfrm>
          <a:prstGeom prst="rightArrow">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5" name="Arrow: Right 534">
            <a:extLst>
              <a:ext uri="{FF2B5EF4-FFF2-40B4-BE49-F238E27FC236}">
                <a16:creationId xmlns:a16="http://schemas.microsoft.com/office/drawing/2014/main" id="{C9169A84-48F6-4641-BBFF-94D0C577177C}"/>
              </a:ext>
            </a:extLst>
          </p:cNvPr>
          <p:cNvSpPr/>
          <p:nvPr/>
        </p:nvSpPr>
        <p:spPr>
          <a:xfrm>
            <a:off x="5415187" y="3835087"/>
            <a:ext cx="683459" cy="214421"/>
          </a:xfrm>
          <a:prstGeom prst="rightArrow">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53" name="Group 552">
            <a:extLst>
              <a:ext uri="{FF2B5EF4-FFF2-40B4-BE49-F238E27FC236}">
                <a16:creationId xmlns:a16="http://schemas.microsoft.com/office/drawing/2014/main" id="{258C3F24-0BFD-4D9A-87D3-3C8909D7B553}"/>
              </a:ext>
            </a:extLst>
          </p:cNvPr>
          <p:cNvGrpSpPr/>
          <p:nvPr/>
        </p:nvGrpSpPr>
        <p:grpSpPr>
          <a:xfrm>
            <a:off x="3571775" y="1472207"/>
            <a:ext cx="2942276" cy="2047795"/>
            <a:chOff x="6905998" y="2926582"/>
            <a:chExt cx="3756706" cy="2831066"/>
          </a:xfrm>
        </p:grpSpPr>
        <p:pic>
          <p:nvPicPr>
            <p:cNvPr id="554" name="Picture 553">
              <a:extLst>
                <a:ext uri="{FF2B5EF4-FFF2-40B4-BE49-F238E27FC236}">
                  <a16:creationId xmlns:a16="http://schemas.microsoft.com/office/drawing/2014/main" id="{2A367993-4362-49BC-8E62-A1956D64562E}"/>
                </a:ext>
              </a:extLst>
            </p:cNvPr>
            <p:cNvPicPr>
              <a:picLocks noChangeAspect="1"/>
            </p:cNvPicPr>
            <p:nvPr/>
          </p:nvPicPr>
          <p:blipFill>
            <a:blip r:embed="rId8"/>
            <a:stretch>
              <a:fillRect/>
            </a:stretch>
          </p:blipFill>
          <p:spPr>
            <a:xfrm>
              <a:off x="6905998" y="2926582"/>
              <a:ext cx="3756705" cy="2140952"/>
            </a:xfrm>
            <a:prstGeom prst="rect">
              <a:avLst/>
            </a:prstGeom>
          </p:spPr>
        </p:pic>
        <p:sp>
          <p:nvSpPr>
            <p:cNvPr id="555" name="TextBox 554">
              <a:extLst>
                <a:ext uri="{FF2B5EF4-FFF2-40B4-BE49-F238E27FC236}">
                  <a16:creationId xmlns:a16="http://schemas.microsoft.com/office/drawing/2014/main" id="{BD9B8FD3-2F1C-4604-9639-ABBF8C5893AD}"/>
                </a:ext>
              </a:extLst>
            </p:cNvPr>
            <p:cNvSpPr txBox="1"/>
            <p:nvPr/>
          </p:nvSpPr>
          <p:spPr>
            <a:xfrm>
              <a:off x="6905999" y="5045602"/>
              <a:ext cx="3756705" cy="712046"/>
            </a:xfrm>
            <a:prstGeom prst="rect">
              <a:avLst/>
            </a:prstGeom>
            <a:noFill/>
          </p:spPr>
          <p:txBody>
            <a:bodyPr wrap="square" rtlCol="0">
              <a:spAutoFit/>
            </a:bodyPr>
            <a:lstStyle/>
            <a:p>
              <a:pPr algn="ctr"/>
              <a:r>
                <a:rPr lang="en-SG" sz="1400" dirty="0">
                  <a:solidFill>
                    <a:prstClr val="white"/>
                  </a:solidFill>
                  <a:latin typeface="Calibri" panose="020F0502020204030204"/>
                </a:rPr>
                <a:t>Variation 1: Presentation of training data </a:t>
              </a:r>
            </a:p>
          </p:txBody>
        </p:sp>
      </p:grpSp>
      <p:grpSp>
        <p:nvGrpSpPr>
          <p:cNvPr id="556" name="Group 555">
            <a:extLst>
              <a:ext uri="{FF2B5EF4-FFF2-40B4-BE49-F238E27FC236}">
                <a16:creationId xmlns:a16="http://schemas.microsoft.com/office/drawing/2014/main" id="{F83E0257-9D42-4939-AEFF-5DCD1F3192DD}"/>
              </a:ext>
            </a:extLst>
          </p:cNvPr>
          <p:cNvGrpSpPr/>
          <p:nvPr/>
        </p:nvGrpSpPr>
        <p:grpSpPr>
          <a:xfrm>
            <a:off x="6638650" y="1119103"/>
            <a:ext cx="2679490" cy="2044300"/>
            <a:chOff x="3186997" y="2120159"/>
            <a:chExt cx="3671263" cy="3350554"/>
          </a:xfrm>
        </p:grpSpPr>
        <p:grpSp>
          <p:nvGrpSpPr>
            <p:cNvPr id="557" name="Group 556">
              <a:extLst>
                <a:ext uri="{FF2B5EF4-FFF2-40B4-BE49-F238E27FC236}">
                  <a16:creationId xmlns:a16="http://schemas.microsoft.com/office/drawing/2014/main" id="{D4DF307F-A956-454C-B256-0727BA2D2F95}"/>
                </a:ext>
              </a:extLst>
            </p:cNvPr>
            <p:cNvGrpSpPr/>
            <p:nvPr/>
          </p:nvGrpSpPr>
          <p:grpSpPr>
            <a:xfrm>
              <a:off x="3186997" y="2120159"/>
              <a:ext cx="3671263" cy="3109984"/>
              <a:chOff x="1358667" y="2700545"/>
              <a:chExt cx="3663552" cy="4210861"/>
            </a:xfrm>
          </p:grpSpPr>
          <p:pic>
            <p:nvPicPr>
              <p:cNvPr id="559" name="Picture 558">
                <a:extLst>
                  <a:ext uri="{FF2B5EF4-FFF2-40B4-BE49-F238E27FC236}">
                    <a16:creationId xmlns:a16="http://schemas.microsoft.com/office/drawing/2014/main" id="{F0882DBE-7C8B-46AB-9932-2864FAD27887}"/>
                  </a:ext>
                </a:extLst>
              </p:cNvPr>
              <p:cNvPicPr>
                <a:picLocks noChangeAspect="1"/>
              </p:cNvPicPr>
              <p:nvPr/>
            </p:nvPicPr>
            <p:blipFill>
              <a:blip r:embed="rId9"/>
              <a:stretch>
                <a:fillRect/>
              </a:stretch>
            </p:blipFill>
            <p:spPr>
              <a:xfrm>
                <a:off x="1358899" y="2700545"/>
                <a:ext cx="3663320" cy="1390734"/>
              </a:xfrm>
              <a:prstGeom prst="rect">
                <a:avLst/>
              </a:prstGeom>
            </p:spPr>
          </p:pic>
          <p:pic>
            <p:nvPicPr>
              <p:cNvPr id="560" name="Picture 559">
                <a:extLst>
                  <a:ext uri="{FF2B5EF4-FFF2-40B4-BE49-F238E27FC236}">
                    <a16:creationId xmlns:a16="http://schemas.microsoft.com/office/drawing/2014/main" id="{BF75A672-64E7-4B0E-B14D-F62C14878930}"/>
                  </a:ext>
                </a:extLst>
              </p:cNvPr>
              <p:cNvPicPr>
                <a:picLocks noChangeAspect="1"/>
              </p:cNvPicPr>
              <p:nvPr/>
            </p:nvPicPr>
            <p:blipFill>
              <a:blip r:embed="rId10"/>
              <a:stretch>
                <a:fillRect/>
              </a:stretch>
            </p:blipFill>
            <p:spPr>
              <a:xfrm>
                <a:off x="1358667" y="4091279"/>
                <a:ext cx="3663319" cy="1404896"/>
              </a:xfrm>
              <a:prstGeom prst="rect">
                <a:avLst/>
              </a:prstGeom>
            </p:spPr>
          </p:pic>
          <p:pic>
            <p:nvPicPr>
              <p:cNvPr id="561" name="Picture 560">
                <a:extLst>
                  <a:ext uri="{FF2B5EF4-FFF2-40B4-BE49-F238E27FC236}">
                    <a16:creationId xmlns:a16="http://schemas.microsoft.com/office/drawing/2014/main" id="{EA1859AB-8C07-4002-B64D-923E30E56915}"/>
                  </a:ext>
                </a:extLst>
              </p:cNvPr>
              <p:cNvPicPr>
                <a:picLocks noChangeAspect="1"/>
              </p:cNvPicPr>
              <p:nvPr/>
            </p:nvPicPr>
            <p:blipFill>
              <a:blip r:embed="rId11"/>
              <a:stretch>
                <a:fillRect/>
              </a:stretch>
            </p:blipFill>
            <p:spPr>
              <a:xfrm>
                <a:off x="1358667" y="5496174"/>
                <a:ext cx="3663319" cy="1415232"/>
              </a:xfrm>
              <a:prstGeom prst="rect">
                <a:avLst/>
              </a:prstGeom>
            </p:spPr>
          </p:pic>
        </p:grpSp>
        <p:sp>
          <p:nvSpPr>
            <p:cNvPr id="558" name="TextBox 557">
              <a:extLst>
                <a:ext uri="{FF2B5EF4-FFF2-40B4-BE49-F238E27FC236}">
                  <a16:creationId xmlns:a16="http://schemas.microsoft.com/office/drawing/2014/main" id="{A845F731-471B-4B06-93F0-5A0A138480BF}"/>
                </a:ext>
              </a:extLst>
            </p:cNvPr>
            <p:cNvSpPr txBox="1"/>
            <p:nvPr/>
          </p:nvSpPr>
          <p:spPr>
            <a:xfrm>
              <a:off x="3252378" y="5162936"/>
              <a:ext cx="3540267" cy="307777"/>
            </a:xfrm>
            <a:prstGeom prst="rect">
              <a:avLst/>
            </a:prstGeom>
            <a:noFill/>
          </p:spPr>
          <p:txBody>
            <a:bodyPr wrap="square" rtlCol="0">
              <a:spAutoFit/>
            </a:bodyPr>
            <a:lstStyle/>
            <a:p>
              <a:pPr algn="ctr"/>
              <a:r>
                <a:rPr lang="en-SG" sz="1400" dirty="0">
                  <a:solidFill>
                    <a:prstClr val="white"/>
                  </a:solidFill>
                  <a:latin typeface="Calibri" panose="020F0502020204030204"/>
                </a:rPr>
                <a:t>Variation 2: Lookback period duration</a:t>
              </a:r>
            </a:p>
          </p:txBody>
        </p:sp>
      </p:grpSp>
      <p:grpSp>
        <p:nvGrpSpPr>
          <p:cNvPr id="562" name="Group 561">
            <a:extLst>
              <a:ext uri="{FF2B5EF4-FFF2-40B4-BE49-F238E27FC236}">
                <a16:creationId xmlns:a16="http://schemas.microsoft.com/office/drawing/2014/main" id="{402D7556-B77C-4171-94A1-414EF183B964}"/>
              </a:ext>
            </a:extLst>
          </p:cNvPr>
          <p:cNvGrpSpPr/>
          <p:nvPr/>
        </p:nvGrpSpPr>
        <p:grpSpPr>
          <a:xfrm>
            <a:off x="9294525" y="1690972"/>
            <a:ext cx="2939337" cy="1521472"/>
            <a:chOff x="8185830" y="1733855"/>
            <a:chExt cx="3540271" cy="1799902"/>
          </a:xfrm>
        </p:grpSpPr>
        <p:grpSp>
          <p:nvGrpSpPr>
            <p:cNvPr id="563" name="Group 562">
              <a:extLst>
                <a:ext uri="{FF2B5EF4-FFF2-40B4-BE49-F238E27FC236}">
                  <a16:creationId xmlns:a16="http://schemas.microsoft.com/office/drawing/2014/main" id="{9AF13771-DBAB-41AF-BA92-7152BE6A1698}"/>
                </a:ext>
              </a:extLst>
            </p:cNvPr>
            <p:cNvGrpSpPr/>
            <p:nvPr/>
          </p:nvGrpSpPr>
          <p:grpSpPr>
            <a:xfrm>
              <a:off x="8185830" y="1733855"/>
              <a:ext cx="3540271" cy="1528835"/>
              <a:chOff x="8185830" y="1733855"/>
              <a:chExt cx="3540271" cy="1528835"/>
            </a:xfrm>
          </p:grpSpPr>
          <p:pic>
            <p:nvPicPr>
              <p:cNvPr id="565" name="Picture 564">
                <a:extLst>
                  <a:ext uri="{FF2B5EF4-FFF2-40B4-BE49-F238E27FC236}">
                    <a16:creationId xmlns:a16="http://schemas.microsoft.com/office/drawing/2014/main" id="{A2FF54EE-81EE-4F1F-A6BC-2C2F04A2B7A6}"/>
                  </a:ext>
                </a:extLst>
              </p:cNvPr>
              <p:cNvPicPr>
                <a:picLocks noChangeAspect="1"/>
              </p:cNvPicPr>
              <p:nvPr/>
            </p:nvPicPr>
            <p:blipFill>
              <a:blip r:embed="rId12"/>
              <a:stretch>
                <a:fillRect/>
              </a:stretch>
            </p:blipFill>
            <p:spPr>
              <a:xfrm>
                <a:off x="8384124" y="1733855"/>
                <a:ext cx="3143689" cy="266737"/>
              </a:xfrm>
              <a:prstGeom prst="rect">
                <a:avLst/>
              </a:prstGeom>
            </p:spPr>
          </p:pic>
          <p:sp>
            <p:nvSpPr>
              <p:cNvPr id="566" name="TextBox 565">
                <a:extLst>
                  <a:ext uri="{FF2B5EF4-FFF2-40B4-BE49-F238E27FC236}">
                    <a16:creationId xmlns:a16="http://schemas.microsoft.com/office/drawing/2014/main" id="{1B20667F-E244-4264-8C08-59BB9AED440A}"/>
                  </a:ext>
                </a:extLst>
              </p:cNvPr>
              <p:cNvSpPr txBox="1"/>
              <p:nvPr/>
            </p:nvSpPr>
            <p:spPr>
              <a:xfrm>
                <a:off x="8185834" y="1945020"/>
                <a:ext cx="3540267" cy="307777"/>
              </a:xfrm>
              <a:prstGeom prst="rect">
                <a:avLst/>
              </a:prstGeom>
              <a:noFill/>
            </p:spPr>
            <p:txBody>
              <a:bodyPr wrap="square" rtlCol="0">
                <a:spAutoFit/>
              </a:bodyPr>
              <a:lstStyle/>
              <a:p>
                <a:pPr algn="ctr"/>
                <a:r>
                  <a:rPr lang="en-SG" sz="1400" dirty="0">
                    <a:solidFill>
                      <a:prstClr val="white"/>
                    </a:solidFill>
                    <a:latin typeface="Calibri" panose="020F0502020204030204"/>
                  </a:rPr>
                  <a:t>25 percent more “Buy” Class Samples</a:t>
                </a:r>
              </a:p>
            </p:txBody>
          </p:sp>
          <p:pic>
            <p:nvPicPr>
              <p:cNvPr id="567" name="Picture 566">
                <a:extLst>
                  <a:ext uri="{FF2B5EF4-FFF2-40B4-BE49-F238E27FC236}">
                    <a16:creationId xmlns:a16="http://schemas.microsoft.com/office/drawing/2014/main" id="{7CF37905-88EC-4881-9EF0-6057E993A1A6}"/>
                  </a:ext>
                </a:extLst>
              </p:cNvPr>
              <p:cNvPicPr>
                <a:picLocks noChangeAspect="1"/>
              </p:cNvPicPr>
              <p:nvPr/>
            </p:nvPicPr>
            <p:blipFill>
              <a:blip r:embed="rId13"/>
              <a:stretch>
                <a:fillRect/>
              </a:stretch>
            </p:blipFill>
            <p:spPr>
              <a:xfrm>
                <a:off x="8383659" y="2262038"/>
                <a:ext cx="3191320" cy="247685"/>
              </a:xfrm>
              <a:prstGeom prst="rect">
                <a:avLst/>
              </a:prstGeom>
            </p:spPr>
          </p:pic>
          <p:sp>
            <p:nvSpPr>
              <p:cNvPr id="568" name="TextBox 567">
                <a:extLst>
                  <a:ext uri="{FF2B5EF4-FFF2-40B4-BE49-F238E27FC236}">
                    <a16:creationId xmlns:a16="http://schemas.microsoft.com/office/drawing/2014/main" id="{AD7A785F-14F5-4ED9-9190-6ECFF51A23C4}"/>
                  </a:ext>
                </a:extLst>
              </p:cNvPr>
              <p:cNvSpPr txBox="1"/>
              <p:nvPr/>
            </p:nvSpPr>
            <p:spPr>
              <a:xfrm>
                <a:off x="8185833" y="2464289"/>
                <a:ext cx="3540267" cy="307777"/>
              </a:xfrm>
              <a:prstGeom prst="rect">
                <a:avLst/>
              </a:prstGeom>
              <a:noFill/>
            </p:spPr>
            <p:txBody>
              <a:bodyPr wrap="square" rtlCol="0">
                <a:spAutoFit/>
              </a:bodyPr>
              <a:lstStyle/>
              <a:p>
                <a:pPr algn="ctr"/>
                <a:r>
                  <a:rPr lang="en-SG" sz="1400" dirty="0">
                    <a:solidFill>
                      <a:prstClr val="white"/>
                    </a:solidFill>
                    <a:latin typeface="Calibri" panose="020F0502020204030204"/>
                  </a:rPr>
                  <a:t>25 percent more “Hold” Class Samples</a:t>
                </a:r>
              </a:p>
            </p:txBody>
          </p:sp>
          <p:pic>
            <p:nvPicPr>
              <p:cNvPr id="569" name="Picture 568">
                <a:extLst>
                  <a:ext uri="{FF2B5EF4-FFF2-40B4-BE49-F238E27FC236}">
                    <a16:creationId xmlns:a16="http://schemas.microsoft.com/office/drawing/2014/main" id="{727BD0DA-6EA9-4B0F-981A-895A100CE2BC}"/>
                  </a:ext>
                </a:extLst>
              </p:cNvPr>
              <p:cNvPicPr>
                <a:picLocks noChangeAspect="1"/>
              </p:cNvPicPr>
              <p:nvPr/>
            </p:nvPicPr>
            <p:blipFill>
              <a:blip r:embed="rId14"/>
              <a:stretch>
                <a:fillRect/>
              </a:stretch>
            </p:blipFill>
            <p:spPr>
              <a:xfrm>
                <a:off x="8379358" y="2747532"/>
                <a:ext cx="3153215" cy="238158"/>
              </a:xfrm>
              <a:prstGeom prst="rect">
                <a:avLst/>
              </a:prstGeom>
            </p:spPr>
          </p:pic>
          <p:sp>
            <p:nvSpPr>
              <p:cNvPr id="570" name="TextBox 569">
                <a:extLst>
                  <a:ext uri="{FF2B5EF4-FFF2-40B4-BE49-F238E27FC236}">
                    <a16:creationId xmlns:a16="http://schemas.microsoft.com/office/drawing/2014/main" id="{906421BC-5C9E-49F5-8FA4-3FE2FE66DAF5}"/>
                  </a:ext>
                </a:extLst>
              </p:cNvPr>
              <p:cNvSpPr txBox="1"/>
              <p:nvPr/>
            </p:nvSpPr>
            <p:spPr>
              <a:xfrm>
                <a:off x="8185830" y="2954913"/>
                <a:ext cx="3540267" cy="307777"/>
              </a:xfrm>
              <a:prstGeom prst="rect">
                <a:avLst/>
              </a:prstGeom>
              <a:noFill/>
            </p:spPr>
            <p:txBody>
              <a:bodyPr wrap="square" rtlCol="0">
                <a:spAutoFit/>
              </a:bodyPr>
              <a:lstStyle/>
              <a:p>
                <a:pPr algn="ctr"/>
                <a:r>
                  <a:rPr lang="en-SG" sz="1400" dirty="0">
                    <a:solidFill>
                      <a:prstClr val="white"/>
                    </a:solidFill>
                    <a:latin typeface="Calibri" panose="020F0502020204030204"/>
                  </a:rPr>
                  <a:t>25 percent more “Sell” Class Samples</a:t>
                </a:r>
              </a:p>
            </p:txBody>
          </p:sp>
        </p:grpSp>
        <p:sp>
          <p:nvSpPr>
            <p:cNvPr id="564" name="TextBox 563">
              <a:extLst>
                <a:ext uri="{FF2B5EF4-FFF2-40B4-BE49-F238E27FC236}">
                  <a16:creationId xmlns:a16="http://schemas.microsoft.com/office/drawing/2014/main" id="{5D6D5F78-801E-4985-8357-C5A005883EE0}"/>
                </a:ext>
              </a:extLst>
            </p:cNvPr>
            <p:cNvSpPr txBox="1"/>
            <p:nvPr/>
          </p:nvSpPr>
          <p:spPr>
            <a:xfrm>
              <a:off x="8185831" y="3225980"/>
              <a:ext cx="3540267" cy="307777"/>
            </a:xfrm>
            <a:prstGeom prst="rect">
              <a:avLst/>
            </a:prstGeom>
            <a:noFill/>
          </p:spPr>
          <p:txBody>
            <a:bodyPr wrap="square" rtlCol="0">
              <a:spAutoFit/>
            </a:bodyPr>
            <a:lstStyle/>
            <a:p>
              <a:pPr algn="ctr"/>
              <a:r>
                <a:rPr lang="en-SG" sz="1400" dirty="0">
                  <a:solidFill>
                    <a:prstClr val="white"/>
                  </a:solidFill>
                  <a:latin typeface="Calibri" panose="020F0502020204030204"/>
                </a:rPr>
                <a:t>Variation 3: Training Samples Ratio </a:t>
              </a:r>
            </a:p>
          </p:txBody>
        </p:sp>
      </p:grpSp>
      <p:grpSp>
        <p:nvGrpSpPr>
          <p:cNvPr id="571" name="Group 570">
            <a:extLst>
              <a:ext uri="{FF2B5EF4-FFF2-40B4-BE49-F238E27FC236}">
                <a16:creationId xmlns:a16="http://schemas.microsoft.com/office/drawing/2014/main" id="{492E6DA6-455F-44AF-B425-051E61E74997}"/>
              </a:ext>
            </a:extLst>
          </p:cNvPr>
          <p:cNvGrpSpPr/>
          <p:nvPr/>
        </p:nvGrpSpPr>
        <p:grpSpPr>
          <a:xfrm>
            <a:off x="3448716" y="4091852"/>
            <a:ext cx="2718497" cy="1886290"/>
            <a:chOff x="232270" y="3499091"/>
            <a:chExt cx="3781805" cy="2478951"/>
          </a:xfrm>
        </p:grpSpPr>
        <p:pic>
          <p:nvPicPr>
            <p:cNvPr id="572" name="Picture 2" descr="Td Ameritrade Wealth Ruler Define Consolidation In Stock Trading">
              <a:extLst>
                <a:ext uri="{FF2B5EF4-FFF2-40B4-BE49-F238E27FC236}">
                  <a16:creationId xmlns:a16="http://schemas.microsoft.com/office/drawing/2014/main" id="{26C4186E-ADDF-414C-BFCC-F71EC63107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2270" y="3499091"/>
              <a:ext cx="3781805" cy="1868212"/>
            </a:xfrm>
            <a:prstGeom prst="rect">
              <a:avLst/>
            </a:prstGeom>
            <a:noFill/>
            <a:extLst>
              <a:ext uri="{909E8E84-426E-40DD-AFC4-6F175D3DCCD1}">
                <a14:hiddenFill xmlns:a14="http://schemas.microsoft.com/office/drawing/2010/main">
                  <a:solidFill>
                    <a:srgbClr val="FFFFFF"/>
                  </a:solidFill>
                </a14:hiddenFill>
              </a:ext>
            </a:extLst>
          </p:spPr>
        </p:pic>
        <p:sp>
          <p:nvSpPr>
            <p:cNvPr id="573" name="TextBox 572">
              <a:extLst>
                <a:ext uri="{FF2B5EF4-FFF2-40B4-BE49-F238E27FC236}">
                  <a16:creationId xmlns:a16="http://schemas.microsoft.com/office/drawing/2014/main" id="{25318495-9DEA-4F92-A0D7-79119E583C0C}"/>
                </a:ext>
              </a:extLst>
            </p:cNvPr>
            <p:cNvSpPr txBox="1"/>
            <p:nvPr/>
          </p:nvSpPr>
          <p:spPr>
            <a:xfrm>
              <a:off x="244819" y="5290430"/>
              <a:ext cx="3756705" cy="687612"/>
            </a:xfrm>
            <a:prstGeom prst="rect">
              <a:avLst/>
            </a:prstGeom>
            <a:noFill/>
          </p:spPr>
          <p:txBody>
            <a:bodyPr wrap="square" rtlCol="0">
              <a:spAutoFit/>
            </a:bodyPr>
            <a:lstStyle/>
            <a:p>
              <a:pPr algn="ctr"/>
              <a:r>
                <a:rPr lang="en-SG" sz="1400" dirty="0">
                  <a:solidFill>
                    <a:prstClr val="white"/>
                  </a:solidFill>
                  <a:latin typeface="Calibri" panose="020F0502020204030204"/>
                </a:rPr>
                <a:t>Variation 4: </a:t>
              </a:r>
              <a:r>
                <a:rPr lang="en-US" sz="1400" dirty="0">
                  <a:solidFill>
                    <a:prstClr val="white"/>
                  </a:solidFill>
                  <a:latin typeface="Calibri" panose="020F0502020204030204"/>
                </a:rPr>
                <a:t>Stock cycle phase in which stock data is extracted </a:t>
              </a:r>
              <a:endParaRPr lang="en-SG" sz="1400" dirty="0">
                <a:solidFill>
                  <a:prstClr val="white"/>
                </a:solidFill>
                <a:latin typeface="Calibri" panose="020F0502020204030204"/>
              </a:endParaRPr>
            </a:p>
          </p:txBody>
        </p:sp>
      </p:grpSp>
      <p:grpSp>
        <p:nvGrpSpPr>
          <p:cNvPr id="574" name="Group 573">
            <a:extLst>
              <a:ext uri="{FF2B5EF4-FFF2-40B4-BE49-F238E27FC236}">
                <a16:creationId xmlns:a16="http://schemas.microsoft.com/office/drawing/2014/main" id="{C1EE89A9-B7B2-44E0-BE95-979E8F0DF284}"/>
              </a:ext>
            </a:extLst>
          </p:cNvPr>
          <p:cNvGrpSpPr/>
          <p:nvPr/>
        </p:nvGrpSpPr>
        <p:grpSpPr>
          <a:xfrm>
            <a:off x="6217436" y="4397666"/>
            <a:ext cx="2814500" cy="1526301"/>
            <a:chOff x="312944" y="3648934"/>
            <a:chExt cx="3540267" cy="1777460"/>
          </a:xfrm>
        </p:grpSpPr>
        <p:grpSp>
          <p:nvGrpSpPr>
            <p:cNvPr id="575" name="Group 574">
              <a:extLst>
                <a:ext uri="{FF2B5EF4-FFF2-40B4-BE49-F238E27FC236}">
                  <a16:creationId xmlns:a16="http://schemas.microsoft.com/office/drawing/2014/main" id="{21A822C7-1A38-444B-8CB8-C547A4D4271B}"/>
                </a:ext>
              </a:extLst>
            </p:cNvPr>
            <p:cNvGrpSpPr/>
            <p:nvPr/>
          </p:nvGrpSpPr>
          <p:grpSpPr>
            <a:xfrm>
              <a:off x="450688" y="3648934"/>
              <a:ext cx="3319868" cy="1292813"/>
              <a:chOff x="311807" y="3984401"/>
              <a:chExt cx="3319868" cy="1292813"/>
            </a:xfrm>
          </p:grpSpPr>
          <p:pic>
            <p:nvPicPr>
              <p:cNvPr id="577" name="Picture 576">
                <a:extLst>
                  <a:ext uri="{FF2B5EF4-FFF2-40B4-BE49-F238E27FC236}">
                    <a16:creationId xmlns:a16="http://schemas.microsoft.com/office/drawing/2014/main" id="{950E06AA-44BB-4009-89FB-2C96AAB859C9}"/>
                  </a:ext>
                </a:extLst>
              </p:cNvPr>
              <p:cNvPicPr>
                <a:picLocks noChangeAspect="1"/>
              </p:cNvPicPr>
              <p:nvPr/>
            </p:nvPicPr>
            <p:blipFill>
              <a:blip r:embed="rId16"/>
              <a:stretch>
                <a:fillRect/>
              </a:stretch>
            </p:blipFill>
            <p:spPr>
              <a:xfrm>
                <a:off x="311807" y="3987723"/>
                <a:ext cx="1346172" cy="1289491"/>
              </a:xfrm>
              <a:prstGeom prst="rect">
                <a:avLst/>
              </a:prstGeom>
            </p:spPr>
          </p:pic>
          <p:pic>
            <p:nvPicPr>
              <p:cNvPr id="578" name="Picture 577">
                <a:extLst>
                  <a:ext uri="{FF2B5EF4-FFF2-40B4-BE49-F238E27FC236}">
                    <a16:creationId xmlns:a16="http://schemas.microsoft.com/office/drawing/2014/main" id="{65ADADAB-8D43-41E1-BA17-208CB33A9BFE}"/>
                  </a:ext>
                </a:extLst>
              </p:cNvPr>
              <p:cNvPicPr>
                <a:picLocks noChangeAspect="1"/>
              </p:cNvPicPr>
              <p:nvPr/>
            </p:nvPicPr>
            <p:blipFill>
              <a:blip r:embed="rId17"/>
              <a:stretch>
                <a:fillRect/>
              </a:stretch>
            </p:blipFill>
            <p:spPr>
              <a:xfrm>
                <a:off x="2258802" y="3984401"/>
                <a:ext cx="1372873" cy="1268723"/>
              </a:xfrm>
              <a:prstGeom prst="rect">
                <a:avLst/>
              </a:prstGeom>
            </p:spPr>
          </p:pic>
          <p:pic>
            <p:nvPicPr>
              <p:cNvPr id="579" name="Graphic 578" descr="Add with solid fill">
                <a:extLst>
                  <a:ext uri="{FF2B5EF4-FFF2-40B4-BE49-F238E27FC236}">
                    <a16:creationId xmlns:a16="http://schemas.microsoft.com/office/drawing/2014/main" id="{9022584A-D27D-4CD5-8B88-51F4465CA0F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62282" y="4350553"/>
                <a:ext cx="563830" cy="563830"/>
              </a:xfrm>
              <a:prstGeom prst="rect">
                <a:avLst/>
              </a:prstGeom>
            </p:spPr>
          </p:pic>
        </p:grpSp>
        <p:sp>
          <p:nvSpPr>
            <p:cNvPr id="576" name="TextBox 575">
              <a:extLst>
                <a:ext uri="{FF2B5EF4-FFF2-40B4-BE49-F238E27FC236}">
                  <a16:creationId xmlns:a16="http://schemas.microsoft.com/office/drawing/2014/main" id="{54742DD4-6565-474F-A633-A2E19F139CCE}"/>
                </a:ext>
              </a:extLst>
            </p:cNvPr>
            <p:cNvSpPr txBox="1"/>
            <p:nvPr/>
          </p:nvSpPr>
          <p:spPr>
            <a:xfrm>
              <a:off x="312944" y="4903174"/>
              <a:ext cx="3540267" cy="523220"/>
            </a:xfrm>
            <a:prstGeom prst="rect">
              <a:avLst/>
            </a:prstGeom>
            <a:noFill/>
          </p:spPr>
          <p:txBody>
            <a:bodyPr wrap="square" rtlCol="0">
              <a:spAutoFit/>
            </a:bodyPr>
            <a:lstStyle/>
            <a:p>
              <a:pPr algn="ctr"/>
              <a:r>
                <a:rPr lang="en-SG" sz="1400" dirty="0">
                  <a:solidFill>
                    <a:prstClr val="white"/>
                  </a:solidFill>
                  <a:latin typeface="Calibri" panose="020F0502020204030204"/>
                </a:rPr>
                <a:t>Variation 5: </a:t>
              </a:r>
              <a:r>
                <a:rPr lang="en-US" sz="1400" dirty="0">
                  <a:solidFill>
                    <a:prstClr val="white"/>
                  </a:solidFill>
                  <a:latin typeface="Calibri" panose="020F0502020204030204"/>
                </a:rPr>
                <a:t>Inclusion of the stock price data of another stock </a:t>
              </a:r>
              <a:endParaRPr lang="en-SG" sz="1400" dirty="0">
                <a:solidFill>
                  <a:prstClr val="white"/>
                </a:solidFill>
                <a:latin typeface="Calibri" panose="020F0502020204030204"/>
              </a:endParaRPr>
            </a:p>
          </p:txBody>
        </p:sp>
      </p:grpSp>
      <p:grpSp>
        <p:nvGrpSpPr>
          <p:cNvPr id="580" name="Group 579">
            <a:extLst>
              <a:ext uri="{FF2B5EF4-FFF2-40B4-BE49-F238E27FC236}">
                <a16:creationId xmlns:a16="http://schemas.microsoft.com/office/drawing/2014/main" id="{45252D3D-B4D7-4D5B-A13A-17EE19C0B0A0}"/>
              </a:ext>
            </a:extLst>
          </p:cNvPr>
          <p:cNvGrpSpPr/>
          <p:nvPr/>
        </p:nvGrpSpPr>
        <p:grpSpPr>
          <a:xfrm>
            <a:off x="9091181" y="3503690"/>
            <a:ext cx="3028747" cy="2403810"/>
            <a:chOff x="8209185" y="1971392"/>
            <a:chExt cx="3750545" cy="2988533"/>
          </a:xfrm>
        </p:grpSpPr>
        <p:pic>
          <p:nvPicPr>
            <p:cNvPr id="581" name="Picture 4" descr="Why Market Cap Is More Important Than Per-Share Price">
              <a:extLst>
                <a:ext uri="{FF2B5EF4-FFF2-40B4-BE49-F238E27FC236}">
                  <a16:creationId xmlns:a16="http://schemas.microsoft.com/office/drawing/2014/main" id="{5E028FD1-3108-4B85-B2FE-9EAD7255E5A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9779" y="1971392"/>
              <a:ext cx="3729951" cy="2486634"/>
            </a:xfrm>
            <a:prstGeom prst="rect">
              <a:avLst/>
            </a:prstGeom>
            <a:noFill/>
            <a:extLst>
              <a:ext uri="{909E8E84-426E-40DD-AFC4-6F175D3DCCD1}">
                <a14:hiddenFill xmlns:a14="http://schemas.microsoft.com/office/drawing/2010/main">
                  <a:solidFill>
                    <a:srgbClr val="FFFFFF"/>
                  </a:solidFill>
                </a14:hiddenFill>
              </a:ext>
            </a:extLst>
          </p:spPr>
        </p:pic>
        <p:sp>
          <p:nvSpPr>
            <p:cNvPr id="582" name="TextBox 581">
              <a:extLst>
                <a:ext uri="{FF2B5EF4-FFF2-40B4-BE49-F238E27FC236}">
                  <a16:creationId xmlns:a16="http://schemas.microsoft.com/office/drawing/2014/main" id="{4A6C0F9D-ABAE-421A-9A62-6B8BAD0B4890}"/>
                </a:ext>
              </a:extLst>
            </p:cNvPr>
            <p:cNvSpPr txBox="1"/>
            <p:nvPr/>
          </p:nvSpPr>
          <p:spPr>
            <a:xfrm>
              <a:off x="8209185" y="4436705"/>
              <a:ext cx="3540267" cy="523220"/>
            </a:xfrm>
            <a:prstGeom prst="rect">
              <a:avLst/>
            </a:prstGeom>
            <a:noFill/>
          </p:spPr>
          <p:txBody>
            <a:bodyPr wrap="square" rtlCol="0">
              <a:spAutoFit/>
            </a:bodyPr>
            <a:lstStyle/>
            <a:p>
              <a:pPr algn="ctr"/>
              <a:r>
                <a:rPr lang="en-SG" sz="1400" dirty="0">
                  <a:solidFill>
                    <a:prstClr val="white"/>
                  </a:solidFill>
                  <a:latin typeface="Calibri" panose="020F0502020204030204"/>
                </a:rPr>
                <a:t>Variation 6: </a:t>
              </a:r>
              <a:r>
                <a:rPr lang="en-US" sz="1400" dirty="0">
                  <a:solidFill>
                    <a:prstClr val="white"/>
                  </a:solidFill>
                  <a:latin typeface="Calibri" panose="020F0502020204030204"/>
                </a:rPr>
                <a:t>Market Capitalization of stocks used to build training datasets</a:t>
              </a:r>
              <a:endParaRPr lang="en-SG" sz="1400" dirty="0">
                <a:solidFill>
                  <a:prstClr val="white"/>
                </a:solidFill>
                <a:latin typeface="Calibri" panose="020F0502020204030204"/>
              </a:endParaRPr>
            </a:p>
          </p:txBody>
        </p:sp>
      </p:grpSp>
    </p:spTree>
    <p:extLst>
      <p:ext uri="{BB962C8B-B14F-4D97-AF65-F5344CB8AC3E}">
        <p14:creationId xmlns:p14="http://schemas.microsoft.com/office/powerpoint/2010/main" val="61632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4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4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8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500"/>
                                  </p:stCondLst>
                                  <p:childTnLst>
                                    <p:set>
                                      <p:cBhvr>
                                        <p:cTn id="16" dur="1" fill="hold">
                                          <p:stCondLst>
                                            <p:cond delay="0"/>
                                          </p:stCondLst>
                                        </p:cTn>
                                        <p:tgtEl>
                                          <p:spTgt spid="283"/>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292"/>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298"/>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286"/>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289"/>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295"/>
                                        </p:tgtEl>
                                        <p:attrNameLst>
                                          <p:attrName>style.visibility</p:attrName>
                                        </p:attrNameLst>
                                      </p:cBhvr>
                                      <p:to>
                                        <p:strVal val="visible"/>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01"/>
                                        </p:tgtEl>
                                        <p:attrNameLst>
                                          <p:attrName>style.visibility</p:attrName>
                                        </p:attrNameLst>
                                      </p:cBhvr>
                                      <p:to>
                                        <p:strVal val="visible"/>
                                      </p:to>
                                    </p:set>
                                    <p:animEffect transition="in" filter="fade">
                                      <p:cBhvr>
                                        <p:cTn id="30" dur="2000"/>
                                        <p:tgtEl>
                                          <p:spTgt spid="30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2"/>
                                        </p:tgtEl>
                                        <p:attrNameLst>
                                          <p:attrName>style.visibility</p:attrName>
                                        </p:attrNameLst>
                                      </p:cBhvr>
                                      <p:to>
                                        <p:strVal val="visible"/>
                                      </p:to>
                                    </p:set>
                                    <p:animEffect transition="in" filter="fade">
                                      <p:cBhvr>
                                        <p:cTn id="33" dur="2000"/>
                                        <p:tgtEl>
                                          <p:spTgt spid="3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9"/>
                                        </p:tgtEl>
                                        <p:attrNameLst>
                                          <p:attrName>style.visibility</p:attrName>
                                        </p:attrNameLst>
                                      </p:cBhvr>
                                      <p:to>
                                        <p:strVal val="visible"/>
                                      </p:to>
                                    </p:set>
                                    <p:animEffect transition="in" filter="fade">
                                      <p:cBhvr>
                                        <p:cTn id="36" dur="2000"/>
                                        <p:tgtEl>
                                          <p:spTgt spid="5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0"/>
                                        </p:tgtEl>
                                        <p:attrNameLst>
                                          <p:attrName>style.visibility</p:attrName>
                                        </p:attrNameLst>
                                      </p:cBhvr>
                                      <p:to>
                                        <p:strVal val="visible"/>
                                      </p:to>
                                    </p:set>
                                    <p:animEffect transition="in" filter="fade">
                                      <p:cBhvr>
                                        <p:cTn id="39" dur="2000"/>
                                        <p:tgtEl>
                                          <p:spTgt spid="5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5"/>
                                        </p:tgtEl>
                                        <p:attrNameLst>
                                          <p:attrName>style.visibility</p:attrName>
                                        </p:attrNameLst>
                                      </p:cBhvr>
                                      <p:to>
                                        <p:strVal val="visible"/>
                                      </p:to>
                                    </p:set>
                                    <p:animEffect transition="in" filter="fade">
                                      <p:cBhvr>
                                        <p:cTn id="42" dur="2000"/>
                                        <p:tgtEl>
                                          <p:spTgt spid="5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1"/>
                                        </p:tgtEl>
                                        <p:attrNameLst>
                                          <p:attrName>style.visibility</p:attrName>
                                        </p:attrNameLst>
                                      </p:cBhvr>
                                      <p:to>
                                        <p:strVal val="visible"/>
                                      </p:to>
                                    </p:set>
                                    <p:animEffect transition="in" filter="fade">
                                      <p:cBhvr>
                                        <p:cTn id="45" dur="2000"/>
                                        <p:tgtEl>
                                          <p:spTgt spid="53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280"/>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8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92"/>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98"/>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6"/>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8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5"/>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01"/>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02"/>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529"/>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53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535"/>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531"/>
                                        </p:tgtEl>
                                        <p:attrNameLst>
                                          <p:attrName>style.visibility</p:attrName>
                                        </p:attrNameLst>
                                      </p:cBhvr>
                                      <p:to>
                                        <p:strVal val="hidden"/>
                                      </p:to>
                                    </p:set>
                                  </p:childTnLst>
                                </p:cTn>
                              </p:par>
                            </p:childTnLst>
                          </p:cTn>
                        </p:par>
                        <p:par>
                          <p:cTn id="74" fill="hold">
                            <p:stCondLst>
                              <p:cond delay="0"/>
                            </p:stCondLst>
                            <p:childTnLst>
                              <p:par>
                                <p:cTn id="75" presetID="10" presetClass="entr" presetSubtype="0" fill="hold" nodeType="afterEffect">
                                  <p:stCondLst>
                                    <p:cond delay="0"/>
                                  </p:stCondLst>
                                  <p:childTnLst>
                                    <p:set>
                                      <p:cBhvr>
                                        <p:cTn id="76" dur="1" fill="hold">
                                          <p:stCondLst>
                                            <p:cond delay="0"/>
                                          </p:stCondLst>
                                        </p:cTn>
                                        <p:tgtEl>
                                          <p:spTgt spid="553"/>
                                        </p:tgtEl>
                                        <p:attrNameLst>
                                          <p:attrName>style.visibility</p:attrName>
                                        </p:attrNameLst>
                                      </p:cBhvr>
                                      <p:to>
                                        <p:strVal val="visible"/>
                                      </p:to>
                                    </p:set>
                                    <p:animEffect transition="in" filter="fade">
                                      <p:cBhvr>
                                        <p:cTn id="77" dur="500"/>
                                        <p:tgtEl>
                                          <p:spTgt spid="5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56"/>
                                        </p:tgtEl>
                                        <p:attrNameLst>
                                          <p:attrName>style.visibility</p:attrName>
                                        </p:attrNameLst>
                                      </p:cBhvr>
                                      <p:to>
                                        <p:strVal val="visible"/>
                                      </p:to>
                                    </p:set>
                                    <p:animEffect transition="in" filter="fade">
                                      <p:cBhvr>
                                        <p:cTn id="82" dur="500"/>
                                        <p:tgtEl>
                                          <p:spTgt spid="55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62"/>
                                        </p:tgtEl>
                                        <p:attrNameLst>
                                          <p:attrName>style.visibility</p:attrName>
                                        </p:attrNameLst>
                                      </p:cBhvr>
                                      <p:to>
                                        <p:strVal val="visible"/>
                                      </p:to>
                                    </p:set>
                                    <p:animEffect transition="in" filter="fade">
                                      <p:cBhvr>
                                        <p:cTn id="87" dur="500"/>
                                        <p:tgtEl>
                                          <p:spTgt spid="56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71"/>
                                        </p:tgtEl>
                                        <p:attrNameLst>
                                          <p:attrName>style.visibility</p:attrName>
                                        </p:attrNameLst>
                                      </p:cBhvr>
                                      <p:to>
                                        <p:strVal val="visible"/>
                                      </p:to>
                                    </p:set>
                                    <p:animEffect transition="in" filter="fade">
                                      <p:cBhvr>
                                        <p:cTn id="92" dur="500"/>
                                        <p:tgtEl>
                                          <p:spTgt spid="57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74"/>
                                        </p:tgtEl>
                                        <p:attrNameLst>
                                          <p:attrName>style.visibility</p:attrName>
                                        </p:attrNameLst>
                                      </p:cBhvr>
                                      <p:to>
                                        <p:strVal val="visible"/>
                                      </p:to>
                                    </p:set>
                                    <p:animEffect transition="in" filter="fade">
                                      <p:cBhvr>
                                        <p:cTn id="97" dur="500"/>
                                        <p:tgtEl>
                                          <p:spTgt spid="57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80"/>
                                        </p:tgtEl>
                                        <p:attrNameLst>
                                          <p:attrName>style.visibility</p:attrName>
                                        </p:attrNameLst>
                                      </p:cBhvr>
                                      <p:to>
                                        <p:strVal val="visible"/>
                                      </p:to>
                                    </p:set>
                                    <p:animEffect transition="in" filter="fade">
                                      <p:cBhvr>
                                        <p:cTn id="102" dur="5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p:bldP spid="544" grpId="0"/>
      <p:bldP spid="301" grpId="0" animBg="1"/>
      <p:bldP spid="301" grpId="1" animBg="1"/>
      <p:bldP spid="302" grpId="0" animBg="1"/>
      <p:bldP spid="302" grpId="1" animBg="1"/>
      <p:bldP spid="529" grpId="0" animBg="1"/>
      <p:bldP spid="529" grpId="1" animBg="1"/>
      <p:bldP spid="530" grpId="0" animBg="1"/>
      <p:bldP spid="530" grpId="1" animBg="1"/>
      <p:bldP spid="531" grpId="0" animBg="1"/>
      <p:bldP spid="531" grpId="1" animBg="1"/>
      <p:bldP spid="535" grpId="0" animBg="1"/>
      <p:bldP spid="53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960000" y="328893"/>
            <a:ext cx="10272000" cy="763600"/>
          </a:xfrm>
          <a:prstGeom prst="rect">
            <a:avLst/>
          </a:prstGeom>
        </p:spPr>
        <p:txBody>
          <a:bodyPr spcFirstLastPara="1" wrap="square" lIns="121900" tIns="121900" rIns="121900" bIns="121900" anchor="t" anchorCtr="0">
            <a:noAutofit/>
          </a:bodyPr>
          <a:lstStyle/>
          <a:p>
            <a:r>
              <a:rPr lang="en" dirty="0"/>
              <a:t>Experimental Set Up</a:t>
            </a:r>
            <a:endParaRPr dirty="0"/>
          </a:p>
        </p:txBody>
      </p:sp>
      <p:grpSp>
        <p:nvGrpSpPr>
          <p:cNvPr id="2" name="Group 1">
            <a:extLst>
              <a:ext uri="{FF2B5EF4-FFF2-40B4-BE49-F238E27FC236}">
                <a16:creationId xmlns:a16="http://schemas.microsoft.com/office/drawing/2014/main" id="{D9F5E1A4-078C-4D8B-A890-8FAE8B1B1354}"/>
              </a:ext>
            </a:extLst>
          </p:cNvPr>
          <p:cNvGrpSpPr/>
          <p:nvPr/>
        </p:nvGrpSpPr>
        <p:grpSpPr>
          <a:xfrm>
            <a:off x="3786943" y="2269959"/>
            <a:ext cx="4618114" cy="2956033"/>
            <a:chOff x="4323867" y="2487837"/>
            <a:chExt cx="3005749" cy="2090466"/>
          </a:xfrm>
        </p:grpSpPr>
        <p:grpSp>
          <p:nvGrpSpPr>
            <p:cNvPr id="303" name="Google Shape;407;p32">
              <a:extLst>
                <a:ext uri="{FF2B5EF4-FFF2-40B4-BE49-F238E27FC236}">
                  <a16:creationId xmlns:a16="http://schemas.microsoft.com/office/drawing/2014/main" id="{15291D40-0B23-4D31-8972-DE97CF1ADEAE}"/>
                </a:ext>
              </a:extLst>
            </p:cNvPr>
            <p:cNvGrpSpPr/>
            <p:nvPr/>
          </p:nvGrpSpPr>
          <p:grpSpPr>
            <a:xfrm>
              <a:off x="4721537" y="2487837"/>
              <a:ext cx="2210395" cy="2090466"/>
              <a:chOff x="1040275" y="238125"/>
              <a:chExt cx="5538450" cy="5237950"/>
            </a:xfrm>
          </p:grpSpPr>
          <p:sp>
            <p:nvSpPr>
              <p:cNvPr id="304" name="Google Shape;408;p32">
                <a:extLst>
                  <a:ext uri="{FF2B5EF4-FFF2-40B4-BE49-F238E27FC236}">
                    <a16:creationId xmlns:a16="http://schemas.microsoft.com/office/drawing/2014/main" id="{D604A007-D39D-4B73-834F-A92A35C360AB}"/>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9;p32">
                <a:extLst>
                  <a:ext uri="{FF2B5EF4-FFF2-40B4-BE49-F238E27FC236}">
                    <a16:creationId xmlns:a16="http://schemas.microsoft.com/office/drawing/2014/main" id="{6D329D76-3720-45EF-950C-260F528E3FCD}"/>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10;p32">
                <a:extLst>
                  <a:ext uri="{FF2B5EF4-FFF2-40B4-BE49-F238E27FC236}">
                    <a16:creationId xmlns:a16="http://schemas.microsoft.com/office/drawing/2014/main" id="{5A39F2AD-9697-4D57-ADF8-8B75A54B1D31}"/>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11;p32">
                <a:extLst>
                  <a:ext uri="{FF2B5EF4-FFF2-40B4-BE49-F238E27FC236}">
                    <a16:creationId xmlns:a16="http://schemas.microsoft.com/office/drawing/2014/main" id="{E0A7FBA1-665D-413E-8D92-8012E281CBDA}"/>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12;p32">
                <a:extLst>
                  <a:ext uri="{FF2B5EF4-FFF2-40B4-BE49-F238E27FC236}">
                    <a16:creationId xmlns:a16="http://schemas.microsoft.com/office/drawing/2014/main" id="{29D1BB98-F3ED-4A6C-9B5B-34518D0C524F}"/>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13;p32">
                <a:extLst>
                  <a:ext uri="{FF2B5EF4-FFF2-40B4-BE49-F238E27FC236}">
                    <a16:creationId xmlns:a16="http://schemas.microsoft.com/office/drawing/2014/main" id="{8CB92C7A-A4DD-495D-80EC-DF9EE01A054D}"/>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14;p32">
                <a:extLst>
                  <a:ext uri="{FF2B5EF4-FFF2-40B4-BE49-F238E27FC236}">
                    <a16:creationId xmlns:a16="http://schemas.microsoft.com/office/drawing/2014/main" id="{02B82E01-CEF8-458E-B3F6-0030CADACB3D}"/>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15;p32">
                <a:extLst>
                  <a:ext uri="{FF2B5EF4-FFF2-40B4-BE49-F238E27FC236}">
                    <a16:creationId xmlns:a16="http://schemas.microsoft.com/office/drawing/2014/main" id="{CCBA51E0-BF03-407F-90F4-B9319660AFBC}"/>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16;p32">
                <a:extLst>
                  <a:ext uri="{FF2B5EF4-FFF2-40B4-BE49-F238E27FC236}">
                    <a16:creationId xmlns:a16="http://schemas.microsoft.com/office/drawing/2014/main" id="{3B268C79-8665-470E-A1E1-70FBF96A5824}"/>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17;p32">
                <a:extLst>
                  <a:ext uri="{FF2B5EF4-FFF2-40B4-BE49-F238E27FC236}">
                    <a16:creationId xmlns:a16="http://schemas.microsoft.com/office/drawing/2014/main" id="{7204BDDC-7489-4EE3-9D2C-10C62C67D9B3}"/>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18;p32">
                <a:extLst>
                  <a:ext uri="{FF2B5EF4-FFF2-40B4-BE49-F238E27FC236}">
                    <a16:creationId xmlns:a16="http://schemas.microsoft.com/office/drawing/2014/main" id="{3DA53283-2894-48D2-8CB0-679FBCC5921C}"/>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19;p32">
                <a:extLst>
                  <a:ext uri="{FF2B5EF4-FFF2-40B4-BE49-F238E27FC236}">
                    <a16:creationId xmlns:a16="http://schemas.microsoft.com/office/drawing/2014/main" id="{494E8427-134D-4888-AB59-BC9A57CD0932}"/>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0;p32">
                <a:extLst>
                  <a:ext uri="{FF2B5EF4-FFF2-40B4-BE49-F238E27FC236}">
                    <a16:creationId xmlns:a16="http://schemas.microsoft.com/office/drawing/2014/main" id="{1B53BC2F-339B-48B2-8F9F-D5C54A0A61A4}"/>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1;p32">
                <a:extLst>
                  <a:ext uri="{FF2B5EF4-FFF2-40B4-BE49-F238E27FC236}">
                    <a16:creationId xmlns:a16="http://schemas.microsoft.com/office/drawing/2014/main" id="{73CF5703-7C19-4602-8777-E100F57A5C43}"/>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2;p32">
                <a:extLst>
                  <a:ext uri="{FF2B5EF4-FFF2-40B4-BE49-F238E27FC236}">
                    <a16:creationId xmlns:a16="http://schemas.microsoft.com/office/drawing/2014/main" id="{505357A4-DECB-46E0-99E1-50A1CA8CB31C}"/>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3;p32">
                <a:extLst>
                  <a:ext uri="{FF2B5EF4-FFF2-40B4-BE49-F238E27FC236}">
                    <a16:creationId xmlns:a16="http://schemas.microsoft.com/office/drawing/2014/main" id="{0C42B621-C2EC-46C3-B621-3335743938FF}"/>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4;p32">
                <a:extLst>
                  <a:ext uri="{FF2B5EF4-FFF2-40B4-BE49-F238E27FC236}">
                    <a16:creationId xmlns:a16="http://schemas.microsoft.com/office/drawing/2014/main" id="{2D8D3808-1A92-4E4C-858F-66AF9D6E92AB}"/>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5;p32">
                <a:extLst>
                  <a:ext uri="{FF2B5EF4-FFF2-40B4-BE49-F238E27FC236}">
                    <a16:creationId xmlns:a16="http://schemas.microsoft.com/office/drawing/2014/main" id="{82BC15F3-8581-4D72-BC97-D7B4642A2B93}"/>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6;p32">
                <a:extLst>
                  <a:ext uri="{FF2B5EF4-FFF2-40B4-BE49-F238E27FC236}">
                    <a16:creationId xmlns:a16="http://schemas.microsoft.com/office/drawing/2014/main" id="{1BBF2CF4-33B7-4487-8BF9-4BE3264A387F}"/>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7;p32">
                <a:extLst>
                  <a:ext uri="{FF2B5EF4-FFF2-40B4-BE49-F238E27FC236}">
                    <a16:creationId xmlns:a16="http://schemas.microsoft.com/office/drawing/2014/main" id="{2A738B99-1A1C-440D-9BCE-1E4D2F2A06C8}"/>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8;p32">
                <a:extLst>
                  <a:ext uri="{FF2B5EF4-FFF2-40B4-BE49-F238E27FC236}">
                    <a16:creationId xmlns:a16="http://schemas.microsoft.com/office/drawing/2014/main" id="{C7AA3ABA-8B9D-4800-82F2-69EE3230D36E}"/>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9;p32">
                <a:extLst>
                  <a:ext uri="{FF2B5EF4-FFF2-40B4-BE49-F238E27FC236}">
                    <a16:creationId xmlns:a16="http://schemas.microsoft.com/office/drawing/2014/main" id="{34E71303-5931-4908-A671-8E56F4714CDC}"/>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30;p32">
                <a:extLst>
                  <a:ext uri="{FF2B5EF4-FFF2-40B4-BE49-F238E27FC236}">
                    <a16:creationId xmlns:a16="http://schemas.microsoft.com/office/drawing/2014/main" id="{FFEEFFB3-4A86-4790-AB49-15446EC178B5}"/>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31;p32">
                <a:extLst>
                  <a:ext uri="{FF2B5EF4-FFF2-40B4-BE49-F238E27FC236}">
                    <a16:creationId xmlns:a16="http://schemas.microsoft.com/office/drawing/2014/main" id="{D21B7B74-46C0-4475-9738-31A4B84331ED}"/>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32;p32">
                <a:extLst>
                  <a:ext uri="{FF2B5EF4-FFF2-40B4-BE49-F238E27FC236}">
                    <a16:creationId xmlns:a16="http://schemas.microsoft.com/office/drawing/2014/main" id="{101B1321-14EC-474F-A470-F7220D2667A7}"/>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33;p32">
                <a:extLst>
                  <a:ext uri="{FF2B5EF4-FFF2-40B4-BE49-F238E27FC236}">
                    <a16:creationId xmlns:a16="http://schemas.microsoft.com/office/drawing/2014/main" id="{1CF7AAB8-C449-43A8-8827-891E7A94260A}"/>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34;p32">
                <a:extLst>
                  <a:ext uri="{FF2B5EF4-FFF2-40B4-BE49-F238E27FC236}">
                    <a16:creationId xmlns:a16="http://schemas.microsoft.com/office/drawing/2014/main" id="{8DF52AAB-0478-4A3E-960C-E963D68F067E}"/>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35;p32">
                <a:extLst>
                  <a:ext uri="{FF2B5EF4-FFF2-40B4-BE49-F238E27FC236}">
                    <a16:creationId xmlns:a16="http://schemas.microsoft.com/office/drawing/2014/main" id="{BB3E232F-39AA-4C39-834F-75B01A38DFB9}"/>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36;p32">
                <a:extLst>
                  <a:ext uri="{FF2B5EF4-FFF2-40B4-BE49-F238E27FC236}">
                    <a16:creationId xmlns:a16="http://schemas.microsoft.com/office/drawing/2014/main" id="{D599044E-C4EB-4B62-B39B-2AF6DC3CAF9B}"/>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37;p32">
                <a:extLst>
                  <a:ext uri="{FF2B5EF4-FFF2-40B4-BE49-F238E27FC236}">
                    <a16:creationId xmlns:a16="http://schemas.microsoft.com/office/drawing/2014/main" id="{B9778050-97AF-4908-87A5-60B9F8314939}"/>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38;p32">
                <a:extLst>
                  <a:ext uri="{FF2B5EF4-FFF2-40B4-BE49-F238E27FC236}">
                    <a16:creationId xmlns:a16="http://schemas.microsoft.com/office/drawing/2014/main" id="{83E03F4C-8EE7-4FB3-8459-87D795D248C1}"/>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39;p32">
                <a:extLst>
                  <a:ext uri="{FF2B5EF4-FFF2-40B4-BE49-F238E27FC236}">
                    <a16:creationId xmlns:a16="http://schemas.microsoft.com/office/drawing/2014/main" id="{5F0B9A44-04CC-4874-BA5B-297831C4643E}"/>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40;p32">
                <a:extLst>
                  <a:ext uri="{FF2B5EF4-FFF2-40B4-BE49-F238E27FC236}">
                    <a16:creationId xmlns:a16="http://schemas.microsoft.com/office/drawing/2014/main" id="{82B85893-83D4-4685-9554-48635BC27512}"/>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41;p32">
                <a:extLst>
                  <a:ext uri="{FF2B5EF4-FFF2-40B4-BE49-F238E27FC236}">
                    <a16:creationId xmlns:a16="http://schemas.microsoft.com/office/drawing/2014/main" id="{5F9A583C-0E30-4BAF-B7D2-868C31CEE469}"/>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42;p32">
                <a:extLst>
                  <a:ext uri="{FF2B5EF4-FFF2-40B4-BE49-F238E27FC236}">
                    <a16:creationId xmlns:a16="http://schemas.microsoft.com/office/drawing/2014/main" id="{D46B98C3-18F8-47F0-BB3D-3F0C76CC52A5}"/>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43;p32">
                <a:extLst>
                  <a:ext uri="{FF2B5EF4-FFF2-40B4-BE49-F238E27FC236}">
                    <a16:creationId xmlns:a16="http://schemas.microsoft.com/office/drawing/2014/main" id="{2E426DD6-CD65-4D6E-9D4E-401B0D5854F7}"/>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44;p32">
                <a:extLst>
                  <a:ext uri="{FF2B5EF4-FFF2-40B4-BE49-F238E27FC236}">
                    <a16:creationId xmlns:a16="http://schemas.microsoft.com/office/drawing/2014/main" id="{2E2266C8-18A6-4C40-8CBE-B4510462523D}"/>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45;p32">
                <a:extLst>
                  <a:ext uri="{FF2B5EF4-FFF2-40B4-BE49-F238E27FC236}">
                    <a16:creationId xmlns:a16="http://schemas.microsoft.com/office/drawing/2014/main" id="{A3C006AA-6412-4156-B08F-76C22ED2E406}"/>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46;p32">
                <a:extLst>
                  <a:ext uri="{FF2B5EF4-FFF2-40B4-BE49-F238E27FC236}">
                    <a16:creationId xmlns:a16="http://schemas.microsoft.com/office/drawing/2014/main" id="{1F3D77E1-2520-40E9-B438-FD57AAD432D6}"/>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47;p32">
                <a:extLst>
                  <a:ext uri="{FF2B5EF4-FFF2-40B4-BE49-F238E27FC236}">
                    <a16:creationId xmlns:a16="http://schemas.microsoft.com/office/drawing/2014/main" id="{4585C2E6-22D8-4E93-9E10-F59C723BD737}"/>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48;p32">
                <a:extLst>
                  <a:ext uri="{FF2B5EF4-FFF2-40B4-BE49-F238E27FC236}">
                    <a16:creationId xmlns:a16="http://schemas.microsoft.com/office/drawing/2014/main" id="{840B98E0-B88E-4C30-BEF1-8CD0F877D401}"/>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49;p32">
                <a:extLst>
                  <a:ext uri="{FF2B5EF4-FFF2-40B4-BE49-F238E27FC236}">
                    <a16:creationId xmlns:a16="http://schemas.microsoft.com/office/drawing/2014/main" id="{6E2C9518-1F28-4602-BA5D-3368BEFD2F41}"/>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50;p32">
                <a:extLst>
                  <a:ext uri="{FF2B5EF4-FFF2-40B4-BE49-F238E27FC236}">
                    <a16:creationId xmlns:a16="http://schemas.microsoft.com/office/drawing/2014/main" id="{9395535C-4750-45D5-8A39-B8D9220D64FB}"/>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51;p32">
                <a:extLst>
                  <a:ext uri="{FF2B5EF4-FFF2-40B4-BE49-F238E27FC236}">
                    <a16:creationId xmlns:a16="http://schemas.microsoft.com/office/drawing/2014/main" id="{EABA2470-4398-4F41-A572-F3B0FD9C6FE9}"/>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52;p32">
                <a:extLst>
                  <a:ext uri="{FF2B5EF4-FFF2-40B4-BE49-F238E27FC236}">
                    <a16:creationId xmlns:a16="http://schemas.microsoft.com/office/drawing/2014/main" id="{8F4C56F5-20D7-4A0B-9C14-53E010B07B01}"/>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53;p32">
                <a:extLst>
                  <a:ext uri="{FF2B5EF4-FFF2-40B4-BE49-F238E27FC236}">
                    <a16:creationId xmlns:a16="http://schemas.microsoft.com/office/drawing/2014/main" id="{A4D5A3D6-3BDA-461F-BCDF-45B51AB07E02}"/>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54;p32">
                <a:extLst>
                  <a:ext uri="{FF2B5EF4-FFF2-40B4-BE49-F238E27FC236}">
                    <a16:creationId xmlns:a16="http://schemas.microsoft.com/office/drawing/2014/main" id="{215A7334-DECA-4B87-9659-F2927C7DC10A}"/>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55;p32">
                <a:extLst>
                  <a:ext uri="{FF2B5EF4-FFF2-40B4-BE49-F238E27FC236}">
                    <a16:creationId xmlns:a16="http://schemas.microsoft.com/office/drawing/2014/main" id="{CBCA6891-E75A-486B-87BF-CD0FCD085983}"/>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56;p32">
                <a:extLst>
                  <a:ext uri="{FF2B5EF4-FFF2-40B4-BE49-F238E27FC236}">
                    <a16:creationId xmlns:a16="http://schemas.microsoft.com/office/drawing/2014/main" id="{05104042-F55C-48A2-98F6-19F541B244B1}"/>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57;p32">
                <a:extLst>
                  <a:ext uri="{FF2B5EF4-FFF2-40B4-BE49-F238E27FC236}">
                    <a16:creationId xmlns:a16="http://schemas.microsoft.com/office/drawing/2014/main" id="{3E6DDDE0-C72A-4AA7-A16E-986AC0C1FBDE}"/>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58;p32">
                <a:extLst>
                  <a:ext uri="{FF2B5EF4-FFF2-40B4-BE49-F238E27FC236}">
                    <a16:creationId xmlns:a16="http://schemas.microsoft.com/office/drawing/2014/main" id="{15BD6907-7B26-4A84-8379-2D24DCC373F3}"/>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59;p32">
                <a:extLst>
                  <a:ext uri="{FF2B5EF4-FFF2-40B4-BE49-F238E27FC236}">
                    <a16:creationId xmlns:a16="http://schemas.microsoft.com/office/drawing/2014/main" id="{373CA33F-B877-4977-9998-04AE52DFFE7C}"/>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0;p32">
                <a:extLst>
                  <a:ext uri="{FF2B5EF4-FFF2-40B4-BE49-F238E27FC236}">
                    <a16:creationId xmlns:a16="http://schemas.microsoft.com/office/drawing/2014/main" id="{AF93D3D7-8EBE-423A-9000-026E5F69B5B7}"/>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1;p32">
                <a:extLst>
                  <a:ext uri="{FF2B5EF4-FFF2-40B4-BE49-F238E27FC236}">
                    <a16:creationId xmlns:a16="http://schemas.microsoft.com/office/drawing/2014/main" id="{A75AE98A-A15D-434E-8C66-5F1C162B4710}"/>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2;p32">
                <a:extLst>
                  <a:ext uri="{FF2B5EF4-FFF2-40B4-BE49-F238E27FC236}">
                    <a16:creationId xmlns:a16="http://schemas.microsoft.com/office/drawing/2014/main" id="{6CCAAFBD-ADA2-43C4-9DE0-C328140C044A}"/>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3;p32">
                <a:extLst>
                  <a:ext uri="{FF2B5EF4-FFF2-40B4-BE49-F238E27FC236}">
                    <a16:creationId xmlns:a16="http://schemas.microsoft.com/office/drawing/2014/main" id="{12A4BC4C-F221-47D5-A3CB-B43273411010}"/>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4;p32">
                <a:extLst>
                  <a:ext uri="{FF2B5EF4-FFF2-40B4-BE49-F238E27FC236}">
                    <a16:creationId xmlns:a16="http://schemas.microsoft.com/office/drawing/2014/main" id="{AB3A3447-600A-4D3D-ADBB-723631C11586}"/>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5;p32">
                <a:extLst>
                  <a:ext uri="{FF2B5EF4-FFF2-40B4-BE49-F238E27FC236}">
                    <a16:creationId xmlns:a16="http://schemas.microsoft.com/office/drawing/2014/main" id="{D9CF7468-C1FD-4966-9981-24E678035577}"/>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6;p32">
                <a:extLst>
                  <a:ext uri="{FF2B5EF4-FFF2-40B4-BE49-F238E27FC236}">
                    <a16:creationId xmlns:a16="http://schemas.microsoft.com/office/drawing/2014/main" id="{2898B17F-2B62-493F-9A84-C53C5B436040}"/>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7;p32">
                <a:extLst>
                  <a:ext uri="{FF2B5EF4-FFF2-40B4-BE49-F238E27FC236}">
                    <a16:creationId xmlns:a16="http://schemas.microsoft.com/office/drawing/2014/main" id="{D81269B7-C12D-4153-BA69-3741BB7CEA8C}"/>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8;p32">
                <a:extLst>
                  <a:ext uri="{FF2B5EF4-FFF2-40B4-BE49-F238E27FC236}">
                    <a16:creationId xmlns:a16="http://schemas.microsoft.com/office/drawing/2014/main" id="{75FAC330-5142-4F5B-B15C-F27E61F5B011}"/>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9;p32">
                <a:extLst>
                  <a:ext uri="{FF2B5EF4-FFF2-40B4-BE49-F238E27FC236}">
                    <a16:creationId xmlns:a16="http://schemas.microsoft.com/office/drawing/2014/main" id="{54215613-BEC3-442A-A36E-E9939E24C390}"/>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70;p32">
                <a:extLst>
                  <a:ext uri="{FF2B5EF4-FFF2-40B4-BE49-F238E27FC236}">
                    <a16:creationId xmlns:a16="http://schemas.microsoft.com/office/drawing/2014/main" id="{B7C9A090-D15A-4368-A25C-C5D259FB0AD9}"/>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71;p32">
                <a:extLst>
                  <a:ext uri="{FF2B5EF4-FFF2-40B4-BE49-F238E27FC236}">
                    <a16:creationId xmlns:a16="http://schemas.microsoft.com/office/drawing/2014/main" id="{9D867C36-0D09-406F-9475-91879A9CC5A3}"/>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72;p32">
                <a:extLst>
                  <a:ext uri="{FF2B5EF4-FFF2-40B4-BE49-F238E27FC236}">
                    <a16:creationId xmlns:a16="http://schemas.microsoft.com/office/drawing/2014/main" id="{372F68E4-1411-4AE9-9CEC-7FFF10D5E2E8}"/>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73;p32">
                <a:extLst>
                  <a:ext uri="{FF2B5EF4-FFF2-40B4-BE49-F238E27FC236}">
                    <a16:creationId xmlns:a16="http://schemas.microsoft.com/office/drawing/2014/main" id="{FD8B5D9E-6D37-4783-BB49-8245902B7984}"/>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74;p32">
                <a:extLst>
                  <a:ext uri="{FF2B5EF4-FFF2-40B4-BE49-F238E27FC236}">
                    <a16:creationId xmlns:a16="http://schemas.microsoft.com/office/drawing/2014/main" id="{183F65AD-416E-4B0B-B4AD-47F64522F501}"/>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75;p32">
                <a:extLst>
                  <a:ext uri="{FF2B5EF4-FFF2-40B4-BE49-F238E27FC236}">
                    <a16:creationId xmlns:a16="http://schemas.microsoft.com/office/drawing/2014/main" id="{738CF090-E144-4B1B-AE85-D0AB58DDB819}"/>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76;p32">
                <a:extLst>
                  <a:ext uri="{FF2B5EF4-FFF2-40B4-BE49-F238E27FC236}">
                    <a16:creationId xmlns:a16="http://schemas.microsoft.com/office/drawing/2014/main" id="{E17E1544-638A-453D-B3CC-DF449F4312A9}"/>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77;p32">
                <a:extLst>
                  <a:ext uri="{FF2B5EF4-FFF2-40B4-BE49-F238E27FC236}">
                    <a16:creationId xmlns:a16="http://schemas.microsoft.com/office/drawing/2014/main" id="{F9726729-D016-4DBA-80FB-9E70349E0C50}"/>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78;p32">
                <a:extLst>
                  <a:ext uri="{FF2B5EF4-FFF2-40B4-BE49-F238E27FC236}">
                    <a16:creationId xmlns:a16="http://schemas.microsoft.com/office/drawing/2014/main" id="{F52F0B0C-D48D-4684-80A5-96F2F04E460B}"/>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79;p32">
                <a:extLst>
                  <a:ext uri="{FF2B5EF4-FFF2-40B4-BE49-F238E27FC236}">
                    <a16:creationId xmlns:a16="http://schemas.microsoft.com/office/drawing/2014/main" id="{B7BE0880-6628-4FE2-9DC7-E0B65E87B234}"/>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80;p32">
                <a:extLst>
                  <a:ext uri="{FF2B5EF4-FFF2-40B4-BE49-F238E27FC236}">
                    <a16:creationId xmlns:a16="http://schemas.microsoft.com/office/drawing/2014/main" id="{CC3E451E-B06C-45F6-A404-8CBF7132FE99}"/>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81;p32">
                <a:extLst>
                  <a:ext uri="{FF2B5EF4-FFF2-40B4-BE49-F238E27FC236}">
                    <a16:creationId xmlns:a16="http://schemas.microsoft.com/office/drawing/2014/main" id="{5D16047D-A0B1-4481-B21C-2926C4D0AE17}"/>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82;p32">
                <a:extLst>
                  <a:ext uri="{FF2B5EF4-FFF2-40B4-BE49-F238E27FC236}">
                    <a16:creationId xmlns:a16="http://schemas.microsoft.com/office/drawing/2014/main" id="{63A8FD69-D924-4FCC-8B5B-DDFF83792847}"/>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83;p32">
                <a:extLst>
                  <a:ext uri="{FF2B5EF4-FFF2-40B4-BE49-F238E27FC236}">
                    <a16:creationId xmlns:a16="http://schemas.microsoft.com/office/drawing/2014/main" id="{D3C1D8E8-BCDA-40B6-B81D-2267E920AEE0}"/>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84;p32">
                <a:extLst>
                  <a:ext uri="{FF2B5EF4-FFF2-40B4-BE49-F238E27FC236}">
                    <a16:creationId xmlns:a16="http://schemas.microsoft.com/office/drawing/2014/main" id="{9EA7B408-1592-46FA-A5F9-D269631C0C44}"/>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85;p32">
                <a:extLst>
                  <a:ext uri="{FF2B5EF4-FFF2-40B4-BE49-F238E27FC236}">
                    <a16:creationId xmlns:a16="http://schemas.microsoft.com/office/drawing/2014/main" id="{9B66B773-ED50-4211-807C-D43260D4CFA0}"/>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86;p32">
                <a:extLst>
                  <a:ext uri="{FF2B5EF4-FFF2-40B4-BE49-F238E27FC236}">
                    <a16:creationId xmlns:a16="http://schemas.microsoft.com/office/drawing/2014/main" id="{262C7D00-6504-4434-95B5-4123B039A833}"/>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87;p32">
                <a:extLst>
                  <a:ext uri="{FF2B5EF4-FFF2-40B4-BE49-F238E27FC236}">
                    <a16:creationId xmlns:a16="http://schemas.microsoft.com/office/drawing/2014/main" id="{151C3ACB-BE54-4EB5-9C21-3B3CAF1A363A}"/>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88;p32">
                <a:extLst>
                  <a:ext uri="{FF2B5EF4-FFF2-40B4-BE49-F238E27FC236}">
                    <a16:creationId xmlns:a16="http://schemas.microsoft.com/office/drawing/2014/main" id="{C1E18F08-BB1F-4187-822B-52DCAE0D5CD1}"/>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89;p32">
                <a:extLst>
                  <a:ext uri="{FF2B5EF4-FFF2-40B4-BE49-F238E27FC236}">
                    <a16:creationId xmlns:a16="http://schemas.microsoft.com/office/drawing/2014/main" id="{57B1005E-FB91-4316-B855-9E863E57B72D}"/>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90;p32">
                <a:extLst>
                  <a:ext uri="{FF2B5EF4-FFF2-40B4-BE49-F238E27FC236}">
                    <a16:creationId xmlns:a16="http://schemas.microsoft.com/office/drawing/2014/main" id="{26179280-8133-41F8-BB46-C50A36DC5575}"/>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91;p32">
                <a:extLst>
                  <a:ext uri="{FF2B5EF4-FFF2-40B4-BE49-F238E27FC236}">
                    <a16:creationId xmlns:a16="http://schemas.microsoft.com/office/drawing/2014/main" id="{0A86E262-1D5D-43FD-80D0-E97F0E5D7192}"/>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92;p32">
                <a:extLst>
                  <a:ext uri="{FF2B5EF4-FFF2-40B4-BE49-F238E27FC236}">
                    <a16:creationId xmlns:a16="http://schemas.microsoft.com/office/drawing/2014/main" id="{16871728-47E1-4F18-8FF0-71A731AAEC5F}"/>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93;p32">
                <a:extLst>
                  <a:ext uri="{FF2B5EF4-FFF2-40B4-BE49-F238E27FC236}">
                    <a16:creationId xmlns:a16="http://schemas.microsoft.com/office/drawing/2014/main" id="{7FCDF93B-8028-44DE-9DDB-849C103CB1D6}"/>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94;p32">
                <a:extLst>
                  <a:ext uri="{FF2B5EF4-FFF2-40B4-BE49-F238E27FC236}">
                    <a16:creationId xmlns:a16="http://schemas.microsoft.com/office/drawing/2014/main" id="{B3B7D3A6-B166-44E9-8F5B-DB25844F6C05}"/>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95;p32">
                <a:extLst>
                  <a:ext uri="{FF2B5EF4-FFF2-40B4-BE49-F238E27FC236}">
                    <a16:creationId xmlns:a16="http://schemas.microsoft.com/office/drawing/2014/main" id="{E4683E0E-A1F4-4AAC-B0A4-0061CA551E99}"/>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96;p32">
                <a:extLst>
                  <a:ext uri="{FF2B5EF4-FFF2-40B4-BE49-F238E27FC236}">
                    <a16:creationId xmlns:a16="http://schemas.microsoft.com/office/drawing/2014/main" id="{21974CBD-53FA-48CC-84E0-ABFF4440A3AD}"/>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97;p32">
                <a:extLst>
                  <a:ext uri="{FF2B5EF4-FFF2-40B4-BE49-F238E27FC236}">
                    <a16:creationId xmlns:a16="http://schemas.microsoft.com/office/drawing/2014/main" id="{1AA48967-8355-4941-8914-F10B7F791CCB}"/>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98;p32">
                <a:extLst>
                  <a:ext uri="{FF2B5EF4-FFF2-40B4-BE49-F238E27FC236}">
                    <a16:creationId xmlns:a16="http://schemas.microsoft.com/office/drawing/2014/main" id="{9F77ECE2-80A6-48D1-9F9B-880186284C4D}"/>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99;p32">
                <a:extLst>
                  <a:ext uri="{FF2B5EF4-FFF2-40B4-BE49-F238E27FC236}">
                    <a16:creationId xmlns:a16="http://schemas.microsoft.com/office/drawing/2014/main" id="{4D963284-7C9A-4554-AAA1-50E19CFC7797}"/>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00;p32">
                <a:extLst>
                  <a:ext uri="{FF2B5EF4-FFF2-40B4-BE49-F238E27FC236}">
                    <a16:creationId xmlns:a16="http://schemas.microsoft.com/office/drawing/2014/main" id="{696E1BD7-2C6B-40DA-9189-F7E657625820}"/>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01;p32">
                <a:extLst>
                  <a:ext uri="{FF2B5EF4-FFF2-40B4-BE49-F238E27FC236}">
                    <a16:creationId xmlns:a16="http://schemas.microsoft.com/office/drawing/2014/main" id="{8E5C7F16-449D-49CB-A9AE-B99A20755AA3}"/>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02;p32">
                <a:extLst>
                  <a:ext uri="{FF2B5EF4-FFF2-40B4-BE49-F238E27FC236}">
                    <a16:creationId xmlns:a16="http://schemas.microsoft.com/office/drawing/2014/main" id="{A1CE326E-4E72-4A93-BD99-B6AD5AD409D8}"/>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03;p32">
                <a:extLst>
                  <a:ext uri="{FF2B5EF4-FFF2-40B4-BE49-F238E27FC236}">
                    <a16:creationId xmlns:a16="http://schemas.microsoft.com/office/drawing/2014/main" id="{DCCA0C1D-8761-4127-BEFB-B4F8C4400012}"/>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04;p32">
                <a:extLst>
                  <a:ext uri="{FF2B5EF4-FFF2-40B4-BE49-F238E27FC236}">
                    <a16:creationId xmlns:a16="http://schemas.microsoft.com/office/drawing/2014/main" id="{C59BA9CF-67FB-4B37-A1D7-397EE77ACC8F}"/>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05;p32">
                <a:extLst>
                  <a:ext uri="{FF2B5EF4-FFF2-40B4-BE49-F238E27FC236}">
                    <a16:creationId xmlns:a16="http://schemas.microsoft.com/office/drawing/2014/main" id="{79B30002-DE28-49A6-A224-60772EF5DBF5}"/>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06;p32">
                <a:extLst>
                  <a:ext uri="{FF2B5EF4-FFF2-40B4-BE49-F238E27FC236}">
                    <a16:creationId xmlns:a16="http://schemas.microsoft.com/office/drawing/2014/main" id="{54A6C90D-BEA2-43F1-8EB1-590DB2965DF9}"/>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07;p32">
                <a:extLst>
                  <a:ext uri="{FF2B5EF4-FFF2-40B4-BE49-F238E27FC236}">
                    <a16:creationId xmlns:a16="http://schemas.microsoft.com/office/drawing/2014/main" id="{9EEF0C16-EBE7-4D65-B7AA-294CBFA943AE}"/>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08;p32">
                <a:extLst>
                  <a:ext uri="{FF2B5EF4-FFF2-40B4-BE49-F238E27FC236}">
                    <a16:creationId xmlns:a16="http://schemas.microsoft.com/office/drawing/2014/main" id="{8A3CCC48-EAB5-4D17-91FA-02812803229C}"/>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09;p32">
                <a:extLst>
                  <a:ext uri="{FF2B5EF4-FFF2-40B4-BE49-F238E27FC236}">
                    <a16:creationId xmlns:a16="http://schemas.microsoft.com/office/drawing/2014/main" id="{97C8EB3F-78B2-42AF-BFD2-B7B9FFCE5C4A}"/>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10;p32">
                <a:extLst>
                  <a:ext uri="{FF2B5EF4-FFF2-40B4-BE49-F238E27FC236}">
                    <a16:creationId xmlns:a16="http://schemas.microsoft.com/office/drawing/2014/main" id="{C5C87F35-CE16-4F89-8C67-8760B5B66EF0}"/>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11;p32">
                <a:extLst>
                  <a:ext uri="{FF2B5EF4-FFF2-40B4-BE49-F238E27FC236}">
                    <a16:creationId xmlns:a16="http://schemas.microsoft.com/office/drawing/2014/main" id="{F975EEC6-7CB2-4300-BED5-C062C2FC793E}"/>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12;p32">
                <a:extLst>
                  <a:ext uri="{FF2B5EF4-FFF2-40B4-BE49-F238E27FC236}">
                    <a16:creationId xmlns:a16="http://schemas.microsoft.com/office/drawing/2014/main" id="{E0C9D88E-6297-46B4-A222-D39875514E8F}"/>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13;p32">
                <a:extLst>
                  <a:ext uri="{FF2B5EF4-FFF2-40B4-BE49-F238E27FC236}">
                    <a16:creationId xmlns:a16="http://schemas.microsoft.com/office/drawing/2014/main" id="{4B97238F-DA11-4917-A2D5-9DF87EF9E352}"/>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14;p32">
                <a:extLst>
                  <a:ext uri="{FF2B5EF4-FFF2-40B4-BE49-F238E27FC236}">
                    <a16:creationId xmlns:a16="http://schemas.microsoft.com/office/drawing/2014/main" id="{ED80FAE0-88CA-486B-8CE2-D63CF205B3F4}"/>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15;p32">
                <a:extLst>
                  <a:ext uri="{FF2B5EF4-FFF2-40B4-BE49-F238E27FC236}">
                    <a16:creationId xmlns:a16="http://schemas.microsoft.com/office/drawing/2014/main" id="{3D3FC9D1-EBE6-4815-B71C-020E29DB225C}"/>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16;p32">
                <a:extLst>
                  <a:ext uri="{FF2B5EF4-FFF2-40B4-BE49-F238E27FC236}">
                    <a16:creationId xmlns:a16="http://schemas.microsoft.com/office/drawing/2014/main" id="{BB4BBCF1-F205-46C5-8AA9-E2EBE6B63F39}"/>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17;p32">
                <a:extLst>
                  <a:ext uri="{FF2B5EF4-FFF2-40B4-BE49-F238E27FC236}">
                    <a16:creationId xmlns:a16="http://schemas.microsoft.com/office/drawing/2014/main" id="{0E89C089-293E-42AD-8996-7B978FD7AE57}"/>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18;p32">
                <a:extLst>
                  <a:ext uri="{FF2B5EF4-FFF2-40B4-BE49-F238E27FC236}">
                    <a16:creationId xmlns:a16="http://schemas.microsoft.com/office/drawing/2014/main" id="{48C8F142-C14A-45B5-8A56-BF68F26F1AAD}"/>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19;p32">
                <a:extLst>
                  <a:ext uri="{FF2B5EF4-FFF2-40B4-BE49-F238E27FC236}">
                    <a16:creationId xmlns:a16="http://schemas.microsoft.com/office/drawing/2014/main" id="{B06B96B3-F0B7-4924-B7FE-9F92C235BFCD}"/>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20;p32">
                <a:extLst>
                  <a:ext uri="{FF2B5EF4-FFF2-40B4-BE49-F238E27FC236}">
                    <a16:creationId xmlns:a16="http://schemas.microsoft.com/office/drawing/2014/main" id="{6AC055C0-BFC3-4B63-8F4A-06BC35629A34}"/>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21;p32">
                <a:extLst>
                  <a:ext uri="{FF2B5EF4-FFF2-40B4-BE49-F238E27FC236}">
                    <a16:creationId xmlns:a16="http://schemas.microsoft.com/office/drawing/2014/main" id="{5A467C5E-BA88-477D-B4A3-83188B7DC10A}"/>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22;p32">
                <a:extLst>
                  <a:ext uri="{FF2B5EF4-FFF2-40B4-BE49-F238E27FC236}">
                    <a16:creationId xmlns:a16="http://schemas.microsoft.com/office/drawing/2014/main" id="{ECF45AFE-5242-4049-9DAD-2FE5E2A87F05}"/>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23;p32">
                <a:extLst>
                  <a:ext uri="{FF2B5EF4-FFF2-40B4-BE49-F238E27FC236}">
                    <a16:creationId xmlns:a16="http://schemas.microsoft.com/office/drawing/2014/main" id="{669B5A1D-DC7F-4664-BDD2-4E1D5B988BD6}"/>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24;p32">
                <a:extLst>
                  <a:ext uri="{FF2B5EF4-FFF2-40B4-BE49-F238E27FC236}">
                    <a16:creationId xmlns:a16="http://schemas.microsoft.com/office/drawing/2014/main" id="{477C8B04-6493-4480-B1B9-C7E2A01A8B7E}"/>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25;p32">
                <a:extLst>
                  <a:ext uri="{FF2B5EF4-FFF2-40B4-BE49-F238E27FC236}">
                    <a16:creationId xmlns:a16="http://schemas.microsoft.com/office/drawing/2014/main" id="{8AF8AC1E-6B91-4682-9200-DD3A3C598E1B}"/>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26;p32">
                <a:extLst>
                  <a:ext uri="{FF2B5EF4-FFF2-40B4-BE49-F238E27FC236}">
                    <a16:creationId xmlns:a16="http://schemas.microsoft.com/office/drawing/2014/main" id="{C1FC3A9E-7E89-4A02-9476-CA9F3B681951}"/>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27;p32">
                <a:extLst>
                  <a:ext uri="{FF2B5EF4-FFF2-40B4-BE49-F238E27FC236}">
                    <a16:creationId xmlns:a16="http://schemas.microsoft.com/office/drawing/2014/main" id="{6CC4A620-4E85-4EF4-878F-BA739AC0F9CF}"/>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28;p32">
                <a:extLst>
                  <a:ext uri="{FF2B5EF4-FFF2-40B4-BE49-F238E27FC236}">
                    <a16:creationId xmlns:a16="http://schemas.microsoft.com/office/drawing/2014/main" id="{FCDBE372-9A0A-4BBE-A8E6-615B98E0E9A9}"/>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29;p32">
                <a:extLst>
                  <a:ext uri="{FF2B5EF4-FFF2-40B4-BE49-F238E27FC236}">
                    <a16:creationId xmlns:a16="http://schemas.microsoft.com/office/drawing/2014/main" id="{BB39D715-00ED-4545-92EC-AA1D51A93BDE}"/>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30;p32">
                <a:extLst>
                  <a:ext uri="{FF2B5EF4-FFF2-40B4-BE49-F238E27FC236}">
                    <a16:creationId xmlns:a16="http://schemas.microsoft.com/office/drawing/2014/main" id="{AC3DF926-F5FA-4FAC-BF4F-00A8F4B87E50}"/>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31;p32">
                <a:extLst>
                  <a:ext uri="{FF2B5EF4-FFF2-40B4-BE49-F238E27FC236}">
                    <a16:creationId xmlns:a16="http://schemas.microsoft.com/office/drawing/2014/main" id="{F7FD534D-FE39-4ABA-8C7B-870F1C4DAC70}"/>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32;p32">
                <a:extLst>
                  <a:ext uri="{FF2B5EF4-FFF2-40B4-BE49-F238E27FC236}">
                    <a16:creationId xmlns:a16="http://schemas.microsoft.com/office/drawing/2014/main" id="{D6D4FB7D-9F64-4A45-83C0-8C818D6445D6}"/>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33;p32">
                <a:extLst>
                  <a:ext uri="{FF2B5EF4-FFF2-40B4-BE49-F238E27FC236}">
                    <a16:creationId xmlns:a16="http://schemas.microsoft.com/office/drawing/2014/main" id="{0D4C0EB0-160B-4AF5-921C-3EBFF0F250E8}"/>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34;p32">
                <a:extLst>
                  <a:ext uri="{FF2B5EF4-FFF2-40B4-BE49-F238E27FC236}">
                    <a16:creationId xmlns:a16="http://schemas.microsoft.com/office/drawing/2014/main" id="{254A07D6-09D6-4C85-8C04-10B2508B0A26}"/>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35;p32">
                <a:extLst>
                  <a:ext uri="{FF2B5EF4-FFF2-40B4-BE49-F238E27FC236}">
                    <a16:creationId xmlns:a16="http://schemas.microsoft.com/office/drawing/2014/main" id="{8C0F5621-8B57-4D67-A6A4-1CEF1E3EFBCA}"/>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36;p32">
                <a:extLst>
                  <a:ext uri="{FF2B5EF4-FFF2-40B4-BE49-F238E27FC236}">
                    <a16:creationId xmlns:a16="http://schemas.microsoft.com/office/drawing/2014/main" id="{C1DDCCC9-555B-469E-9994-ED4072E0F13B}"/>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37;p32">
                <a:extLst>
                  <a:ext uri="{FF2B5EF4-FFF2-40B4-BE49-F238E27FC236}">
                    <a16:creationId xmlns:a16="http://schemas.microsoft.com/office/drawing/2014/main" id="{93E8A7AA-72EB-432B-8EA8-F54E2AEA8284}"/>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38;p32">
                <a:extLst>
                  <a:ext uri="{FF2B5EF4-FFF2-40B4-BE49-F238E27FC236}">
                    <a16:creationId xmlns:a16="http://schemas.microsoft.com/office/drawing/2014/main" id="{CEA42E37-C66C-44F9-88B9-959584C8171F}"/>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39;p32">
                <a:extLst>
                  <a:ext uri="{FF2B5EF4-FFF2-40B4-BE49-F238E27FC236}">
                    <a16:creationId xmlns:a16="http://schemas.microsoft.com/office/drawing/2014/main" id="{57D0E511-AE4E-40A1-BC43-AF3139A9F1D2}"/>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40;p32">
                <a:extLst>
                  <a:ext uri="{FF2B5EF4-FFF2-40B4-BE49-F238E27FC236}">
                    <a16:creationId xmlns:a16="http://schemas.microsoft.com/office/drawing/2014/main" id="{5478DDAB-E369-4242-814D-0D90A0815D75}"/>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41;p32">
                <a:extLst>
                  <a:ext uri="{FF2B5EF4-FFF2-40B4-BE49-F238E27FC236}">
                    <a16:creationId xmlns:a16="http://schemas.microsoft.com/office/drawing/2014/main" id="{3ECA102E-B72B-4499-A30A-8FC362B785F5}"/>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42;p32">
                <a:extLst>
                  <a:ext uri="{FF2B5EF4-FFF2-40B4-BE49-F238E27FC236}">
                    <a16:creationId xmlns:a16="http://schemas.microsoft.com/office/drawing/2014/main" id="{4CAE910A-5D91-4B17-ABE1-3868DD55FE8A}"/>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43;p32">
                <a:extLst>
                  <a:ext uri="{FF2B5EF4-FFF2-40B4-BE49-F238E27FC236}">
                    <a16:creationId xmlns:a16="http://schemas.microsoft.com/office/drawing/2014/main" id="{2D557802-B843-4FC4-B8A5-2A6EE31B2692}"/>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44;p32">
                <a:extLst>
                  <a:ext uri="{FF2B5EF4-FFF2-40B4-BE49-F238E27FC236}">
                    <a16:creationId xmlns:a16="http://schemas.microsoft.com/office/drawing/2014/main" id="{E69547F4-6120-4321-AEA4-FEF233D211F9}"/>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45;p32">
                <a:extLst>
                  <a:ext uri="{FF2B5EF4-FFF2-40B4-BE49-F238E27FC236}">
                    <a16:creationId xmlns:a16="http://schemas.microsoft.com/office/drawing/2014/main" id="{E0B0593B-94EE-4244-83EB-7AA9DE5B22F1}"/>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46;p32">
                <a:extLst>
                  <a:ext uri="{FF2B5EF4-FFF2-40B4-BE49-F238E27FC236}">
                    <a16:creationId xmlns:a16="http://schemas.microsoft.com/office/drawing/2014/main" id="{2596F1FD-9659-4615-834C-220B79403599}"/>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47;p32">
                <a:extLst>
                  <a:ext uri="{FF2B5EF4-FFF2-40B4-BE49-F238E27FC236}">
                    <a16:creationId xmlns:a16="http://schemas.microsoft.com/office/drawing/2014/main" id="{716DBB24-56B9-40EC-9C39-D3145FBF6326}"/>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48;p32">
                <a:extLst>
                  <a:ext uri="{FF2B5EF4-FFF2-40B4-BE49-F238E27FC236}">
                    <a16:creationId xmlns:a16="http://schemas.microsoft.com/office/drawing/2014/main" id="{F576273D-96FF-48C1-AC47-5293324B040E}"/>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49;p32">
                <a:extLst>
                  <a:ext uri="{FF2B5EF4-FFF2-40B4-BE49-F238E27FC236}">
                    <a16:creationId xmlns:a16="http://schemas.microsoft.com/office/drawing/2014/main" id="{37648646-7385-447E-9705-650F3DE3DA7F}"/>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50;p32">
                <a:extLst>
                  <a:ext uri="{FF2B5EF4-FFF2-40B4-BE49-F238E27FC236}">
                    <a16:creationId xmlns:a16="http://schemas.microsoft.com/office/drawing/2014/main" id="{77159E61-2127-44E4-81D1-4CFAFFA50375}"/>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51;p32">
                <a:extLst>
                  <a:ext uri="{FF2B5EF4-FFF2-40B4-BE49-F238E27FC236}">
                    <a16:creationId xmlns:a16="http://schemas.microsoft.com/office/drawing/2014/main" id="{AC9C0D68-B157-4643-9C78-668F7323B3AE}"/>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52;p32">
                <a:extLst>
                  <a:ext uri="{FF2B5EF4-FFF2-40B4-BE49-F238E27FC236}">
                    <a16:creationId xmlns:a16="http://schemas.microsoft.com/office/drawing/2014/main" id="{8787B64D-6931-4B31-9C14-EE098B4E9759}"/>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53;p32">
                <a:extLst>
                  <a:ext uri="{FF2B5EF4-FFF2-40B4-BE49-F238E27FC236}">
                    <a16:creationId xmlns:a16="http://schemas.microsoft.com/office/drawing/2014/main" id="{4801BF20-3505-4D89-A451-46FD8184D219}"/>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54;p32">
                <a:extLst>
                  <a:ext uri="{FF2B5EF4-FFF2-40B4-BE49-F238E27FC236}">
                    <a16:creationId xmlns:a16="http://schemas.microsoft.com/office/drawing/2014/main" id="{1D99CBBB-B5BB-4D3B-9FF5-0C3C6DCABE1C}"/>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55;p32">
                <a:extLst>
                  <a:ext uri="{FF2B5EF4-FFF2-40B4-BE49-F238E27FC236}">
                    <a16:creationId xmlns:a16="http://schemas.microsoft.com/office/drawing/2014/main" id="{106CF41B-72C1-4FCA-B11D-BDCEAEC75200}"/>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56;p32">
                <a:extLst>
                  <a:ext uri="{FF2B5EF4-FFF2-40B4-BE49-F238E27FC236}">
                    <a16:creationId xmlns:a16="http://schemas.microsoft.com/office/drawing/2014/main" id="{DC787ED4-2B4D-487B-94F2-20C7B145A5A1}"/>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57;p32">
                <a:extLst>
                  <a:ext uri="{FF2B5EF4-FFF2-40B4-BE49-F238E27FC236}">
                    <a16:creationId xmlns:a16="http://schemas.microsoft.com/office/drawing/2014/main" id="{72FC1B2C-423F-4B2D-957D-1A3F507C9D02}"/>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58;p32">
                <a:extLst>
                  <a:ext uri="{FF2B5EF4-FFF2-40B4-BE49-F238E27FC236}">
                    <a16:creationId xmlns:a16="http://schemas.microsoft.com/office/drawing/2014/main" id="{AA1F1708-9F95-48F1-8906-FC79BF004C31}"/>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59;p32">
                <a:extLst>
                  <a:ext uri="{FF2B5EF4-FFF2-40B4-BE49-F238E27FC236}">
                    <a16:creationId xmlns:a16="http://schemas.microsoft.com/office/drawing/2014/main" id="{B0D3D284-0968-4963-9738-030AD2BC4040}"/>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560;p32">
                <a:extLst>
                  <a:ext uri="{FF2B5EF4-FFF2-40B4-BE49-F238E27FC236}">
                    <a16:creationId xmlns:a16="http://schemas.microsoft.com/office/drawing/2014/main" id="{0E62C117-C013-4F45-9FE9-C0472298BCC9}"/>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61;p32">
                <a:extLst>
                  <a:ext uri="{FF2B5EF4-FFF2-40B4-BE49-F238E27FC236}">
                    <a16:creationId xmlns:a16="http://schemas.microsoft.com/office/drawing/2014/main" id="{511C4742-FD33-4E1D-9354-810C5CFE7A47}"/>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562;p32">
                <a:extLst>
                  <a:ext uri="{FF2B5EF4-FFF2-40B4-BE49-F238E27FC236}">
                    <a16:creationId xmlns:a16="http://schemas.microsoft.com/office/drawing/2014/main" id="{AB0D064B-DE65-486D-B6DB-AA3B27281014}"/>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63;p32">
                <a:extLst>
                  <a:ext uri="{FF2B5EF4-FFF2-40B4-BE49-F238E27FC236}">
                    <a16:creationId xmlns:a16="http://schemas.microsoft.com/office/drawing/2014/main" id="{D057C763-1624-4B50-9AF5-A0616BC19159}"/>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564;p32">
                <a:extLst>
                  <a:ext uri="{FF2B5EF4-FFF2-40B4-BE49-F238E27FC236}">
                    <a16:creationId xmlns:a16="http://schemas.microsoft.com/office/drawing/2014/main" id="{CBF3999B-72F5-4A57-8CE6-A5D9D5DFD74C}"/>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65;p32">
                <a:extLst>
                  <a:ext uri="{FF2B5EF4-FFF2-40B4-BE49-F238E27FC236}">
                    <a16:creationId xmlns:a16="http://schemas.microsoft.com/office/drawing/2014/main" id="{9F990C06-3F6E-4D5E-B985-7732C8FFC384}"/>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566;p32">
                <a:extLst>
                  <a:ext uri="{FF2B5EF4-FFF2-40B4-BE49-F238E27FC236}">
                    <a16:creationId xmlns:a16="http://schemas.microsoft.com/office/drawing/2014/main" id="{3EE674C6-480D-4758-84AD-FEE502A580C0}"/>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67;p32">
                <a:extLst>
                  <a:ext uri="{FF2B5EF4-FFF2-40B4-BE49-F238E27FC236}">
                    <a16:creationId xmlns:a16="http://schemas.microsoft.com/office/drawing/2014/main" id="{18BF9A21-B7F9-47B7-9CA9-593720893BB5}"/>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568;p32">
                <a:extLst>
                  <a:ext uri="{FF2B5EF4-FFF2-40B4-BE49-F238E27FC236}">
                    <a16:creationId xmlns:a16="http://schemas.microsoft.com/office/drawing/2014/main" id="{27707BCD-33D4-461D-9848-D7C0147F040F}"/>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69;p32">
                <a:extLst>
                  <a:ext uri="{FF2B5EF4-FFF2-40B4-BE49-F238E27FC236}">
                    <a16:creationId xmlns:a16="http://schemas.microsoft.com/office/drawing/2014/main" id="{1F204E37-D80E-4BF1-9755-AFA5BB04613E}"/>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570;p32">
                <a:extLst>
                  <a:ext uri="{FF2B5EF4-FFF2-40B4-BE49-F238E27FC236}">
                    <a16:creationId xmlns:a16="http://schemas.microsoft.com/office/drawing/2014/main" id="{1758224B-FDED-40FE-BDA6-0703AD860C1E}"/>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71;p32">
                <a:extLst>
                  <a:ext uri="{FF2B5EF4-FFF2-40B4-BE49-F238E27FC236}">
                    <a16:creationId xmlns:a16="http://schemas.microsoft.com/office/drawing/2014/main" id="{F97E153B-3FFD-4333-AE6B-254A80CEEEC3}"/>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572;p32">
                <a:extLst>
                  <a:ext uri="{FF2B5EF4-FFF2-40B4-BE49-F238E27FC236}">
                    <a16:creationId xmlns:a16="http://schemas.microsoft.com/office/drawing/2014/main" id="{B322D39F-C408-44F6-B75E-E9EA741A01EE}"/>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73;p32">
                <a:extLst>
                  <a:ext uri="{FF2B5EF4-FFF2-40B4-BE49-F238E27FC236}">
                    <a16:creationId xmlns:a16="http://schemas.microsoft.com/office/drawing/2014/main" id="{05A01D52-FF26-49CB-903E-D5049DACF368}"/>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574;p32">
                <a:extLst>
                  <a:ext uri="{FF2B5EF4-FFF2-40B4-BE49-F238E27FC236}">
                    <a16:creationId xmlns:a16="http://schemas.microsoft.com/office/drawing/2014/main" id="{0FF65C42-C0A6-4724-9861-61019F94C8F4}"/>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75;p32">
                <a:extLst>
                  <a:ext uri="{FF2B5EF4-FFF2-40B4-BE49-F238E27FC236}">
                    <a16:creationId xmlns:a16="http://schemas.microsoft.com/office/drawing/2014/main" id="{9CFF929D-05FB-44D8-A012-24C03D19C170}"/>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576;p32">
                <a:extLst>
                  <a:ext uri="{FF2B5EF4-FFF2-40B4-BE49-F238E27FC236}">
                    <a16:creationId xmlns:a16="http://schemas.microsoft.com/office/drawing/2014/main" id="{E6044A91-5776-4E27-96A1-67C4683C9100}"/>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77;p32">
                <a:extLst>
                  <a:ext uri="{FF2B5EF4-FFF2-40B4-BE49-F238E27FC236}">
                    <a16:creationId xmlns:a16="http://schemas.microsoft.com/office/drawing/2014/main" id="{8DED3321-8029-4B29-AD52-3F51C0C53276}"/>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578;p32">
                <a:extLst>
                  <a:ext uri="{FF2B5EF4-FFF2-40B4-BE49-F238E27FC236}">
                    <a16:creationId xmlns:a16="http://schemas.microsoft.com/office/drawing/2014/main" id="{D0EE6EBD-AA7A-44E8-8FA7-3586E9473026}"/>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79;p32">
                <a:extLst>
                  <a:ext uri="{FF2B5EF4-FFF2-40B4-BE49-F238E27FC236}">
                    <a16:creationId xmlns:a16="http://schemas.microsoft.com/office/drawing/2014/main" id="{E540D7A3-841E-4EE2-ADE3-AB003CF70294}"/>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580;p32">
                <a:extLst>
                  <a:ext uri="{FF2B5EF4-FFF2-40B4-BE49-F238E27FC236}">
                    <a16:creationId xmlns:a16="http://schemas.microsoft.com/office/drawing/2014/main" id="{4BB12310-ED82-4BA1-9431-A7D92C3FA4A6}"/>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81;p32">
                <a:extLst>
                  <a:ext uri="{FF2B5EF4-FFF2-40B4-BE49-F238E27FC236}">
                    <a16:creationId xmlns:a16="http://schemas.microsoft.com/office/drawing/2014/main" id="{97DC1399-6612-4355-9626-AD2E8ACBA9FC}"/>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582;p32">
                <a:extLst>
                  <a:ext uri="{FF2B5EF4-FFF2-40B4-BE49-F238E27FC236}">
                    <a16:creationId xmlns:a16="http://schemas.microsoft.com/office/drawing/2014/main" id="{A0C048DF-8871-42CC-8DCA-EB9C470E7AAF}"/>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83;p32">
                <a:extLst>
                  <a:ext uri="{FF2B5EF4-FFF2-40B4-BE49-F238E27FC236}">
                    <a16:creationId xmlns:a16="http://schemas.microsoft.com/office/drawing/2014/main" id="{45EB0542-F3C0-4F12-AD19-05132B76D139}"/>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584;p32">
                <a:extLst>
                  <a:ext uri="{FF2B5EF4-FFF2-40B4-BE49-F238E27FC236}">
                    <a16:creationId xmlns:a16="http://schemas.microsoft.com/office/drawing/2014/main" id="{62CA7C3D-EF48-4143-A064-EDC80DB526D9}"/>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85;p32">
                <a:extLst>
                  <a:ext uri="{FF2B5EF4-FFF2-40B4-BE49-F238E27FC236}">
                    <a16:creationId xmlns:a16="http://schemas.microsoft.com/office/drawing/2014/main" id="{57A66526-DA34-4852-9D99-E1D99596218B}"/>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586;p32">
                <a:extLst>
                  <a:ext uri="{FF2B5EF4-FFF2-40B4-BE49-F238E27FC236}">
                    <a16:creationId xmlns:a16="http://schemas.microsoft.com/office/drawing/2014/main" id="{2CBE4F9E-1DA3-4C29-AA45-76167DCFE227}"/>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87;p32">
                <a:extLst>
                  <a:ext uri="{FF2B5EF4-FFF2-40B4-BE49-F238E27FC236}">
                    <a16:creationId xmlns:a16="http://schemas.microsoft.com/office/drawing/2014/main" id="{DDD14D03-DF3A-4B7B-BA08-FD8F0894949B}"/>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588;p32">
                <a:extLst>
                  <a:ext uri="{FF2B5EF4-FFF2-40B4-BE49-F238E27FC236}">
                    <a16:creationId xmlns:a16="http://schemas.microsoft.com/office/drawing/2014/main" id="{A609C850-E240-4B7C-BADB-41809B50F84B}"/>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89;p32">
                <a:extLst>
                  <a:ext uri="{FF2B5EF4-FFF2-40B4-BE49-F238E27FC236}">
                    <a16:creationId xmlns:a16="http://schemas.microsoft.com/office/drawing/2014/main" id="{2126E738-68F9-4760-AFF3-CB409B0C4766}"/>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590;p32">
                <a:extLst>
                  <a:ext uri="{FF2B5EF4-FFF2-40B4-BE49-F238E27FC236}">
                    <a16:creationId xmlns:a16="http://schemas.microsoft.com/office/drawing/2014/main" id="{4229CAE4-99B2-43E3-876E-450AB117EC64}"/>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91;p32">
                <a:extLst>
                  <a:ext uri="{FF2B5EF4-FFF2-40B4-BE49-F238E27FC236}">
                    <a16:creationId xmlns:a16="http://schemas.microsoft.com/office/drawing/2014/main" id="{CAF0B63B-280C-4304-8A7E-E07DC52CD008}"/>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92;p32">
                <a:extLst>
                  <a:ext uri="{FF2B5EF4-FFF2-40B4-BE49-F238E27FC236}">
                    <a16:creationId xmlns:a16="http://schemas.microsoft.com/office/drawing/2014/main" id="{1C49022D-D799-41E1-B6D8-3DEA3F5B448F}"/>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93;p32">
                <a:extLst>
                  <a:ext uri="{FF2B5EF4-FFF2-40B4-BE49-F238E27FC236}">
                    <a16:creationId xmlns:a16="http://schemas.microsoft.com/office/drawing/2014/main" id="{763E41C0-B4EB-49FC-B70E-C09C08F0CF5C}"/>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594;p32">
                <a:extLst>
                  <a:ext uri="{FF2B5EF4-FFF2-40B4-BE49-F238E27FC236}">
                    <a16:creationId xmlns:a16="http://schemas.microsoft.com/office/drawing/2014/main" id="{933728A6-33E2-4CA6-9DAE-0DB27065F28C}"/>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95;p32">
                <a:extLst>
                  <a:ext uri="{FF2B5EF4-FFF2-40B4-BE49-F238E27FC236}">
                    <a16:creationId xmlns:a16="http://schemas.microsoft.com/office/drawing/2014/main" id="{DA44F7FB-4A4C-4CD8-8028-9E4691C2A1FB}"/>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596;p32">
                <a:extLst>
                  <a:ext uri="{FF2B5EF4-FFF2-40B4-BE49-F238E27FC236}">
                    <a16:creationId xmlns:a16="http://schemas.microsoft.com/office/drawing/2014/main" id="{1F34DC41-EC0B-45D3-A232-916F6024DB6E}"/>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97;p32">
                <a:extLst>
                  <a:ext uri="{FF2B5EF4-FFF2-40B4-BE49-F238E27FC236}">
                    <a16:creationId xmlns:a16="http://schemas.microsoft.com/office/drawing/2014/main" id="{0B12EB5A-4952-47FE-BB05-81822085AE28}"/>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598;p32">
                <a:extLst>
                  <a:ext uri="{FF2B5EF4-FFF2-40B4-BE49-F238E27FC236}">
                    <a16:creationId xmlns:a16="http://schemas.microsoft.com/office/drawing/2014/main" id="{F7A64F19-5CB2-4CFD-87AB-F7BF351703ED}"/>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99;p32">
                <a:extLst>
                  <a:ext uri="{FF2B5EF4-FFF2-40B4-BE49-F238E27FC236}">
                    <a16:creationId xmlns:a16="http://schemas.microsoft.com/office/drawing/2014/main" id="{70C13892-15CF-47F1-82FB-AC586969EBEF}"/>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600;p32">
                <a:extLst>
                  <a:ext uri="{FF2B5EF4-FFF2-40B4-BE49-F238E27FC236}">
                    <a16:creationId xmlns:a16="http://schemas.microsoft.com/office/drawing/2014/main" id="{50714AAD-4365-4D4F-B0D6-FA79CCE26E10}"/>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601;p32">
                <a:extLst>
                  <a:ext uri="{FF2B5EF4-FFF2-40B4-BE49-F238E27FC236}">
                    <a16:creationId xmlns:a16="http://schemas.microsoft.com/office/drawing/2014/main" id="{532C7EFB-4EA8-4BF2-A1ED-FDA364E5D8DC}"/>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602;p32">
                <a:extLst>
                  <a:ext uri="{FF2B5EF4-FFF2-40B4-BE49-F238E27FC236}">
                    <a16:creationId xmlns:a16="http://schemas.microsoft.com/office/drawing/2014/main" id="{1CCB46C8-3EE5-41E6-AF37-F3D6FC7DF27F}"/>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603;p32">
                <a:extLst>
                  <a:ext uri="{FF2B5EF4-FFF2-40B4-BE49-F238E27FC236}">
                    <a16:creationId xmlns:a16="http://schemas.microsoft.com/office/drawing/2014/main" id="{3D116742-0671-4354-8D21-A8D763AD3587}"/>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604;p32">
                <a:extLst>
                  <a:ext uri="{FF2B5EF4-FFF2-40B4-BE49-F238E27FC236}">
                    <a16:creationId xmlns:a16="http://schemas.microsoft.com/office/drawing/2014/main" id="{E9714DFA-B3AC-4727-A1EC-B9A1F6F84986}"/>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605;p32">
                <a:extLst>
                  <a:ext uri="{FF2B5EF4-FFF2-40B4-BE49-F238E27FC236}">
                    <a16:creationId xmlns:a16="http://schemas.microsoft.com/office/drawing/2014/main" id="{D21ED0CB-71F5-4A94-AC0F-A34F200D9765}"/>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606;p32">
                <a:extLst>
                  <a:ext uri="{FF2B5EF4-FFF2-40B4-BE49-F238E27FC236}">
                    <a16:creationId xmlns:a16="http://schemas.microsoft.com/office/drawing/2014/main" id="{EEE07DAF-208A-45C1-B5D7-440AF77B8B81}"/>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607;p32">
                <a:extLst>
                  <a:ext uri="{FF2B5EF4-FFF2-40B4-BE49-F238E27FC236}">
                    <a16:creationId xmlns:a16="http://schemas.microsoft.com/office/drawing/2014/main" id="{36C4F87F-6A4F-4E2D-A7CA-22712EDA4194}"/>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608;p32">
                <a:extLst>
                  <a:ext uri="{FF2B5EF4-FFF2-40B4-BE49-F238E27FC236}">
                    <a16:creationId xmlns:a16="http://schemas.microsoft.com/office/drawing/2014/main" id="{D2B88D99-ADEE-4455-8C0E-15190FAC68A0}"/>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609;p32">
                <a:extLst>
                  <a:ext uri="{FF2B5EF4-FFF2-40B4-BE49-F238E27FC236}">
                    <a16:creationId xmlns:a16="http://schemas.microsoft.com/office/drawing/2014/main" id="{279FA301-118D-4FCE-A981-CD47712420F1}"/>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610;p32">
                <a:extLst>
                  <a:ext uri="{FF2B5EF4-FFF2-40B4-BE49-F238E27FC236}">
                    <a16:creationId xmlns:a16="http://schemas.microsoft.com/office/drawing/2014/main" id="{55CFC48C-16AA-4445-B492-7C24C0F4738D}"/>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611;p32">
                <a:extLst>
                  <a:ext uri="{FF2B5EF4-FFF2-40B4-BE49-F238E27FC236}">
                    <a16:creationId xmlns:a16="http://schemas.microsoft.com/office/drawing/2014/main" id="{6E050390-3C95-45B7-85D9-022F9D6696EF}"/>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612;p32">
                <a:extLst>
                  <a:ext uri="{FF2B5EF4-FFF2-40B4-BE49-F238E27FC236}">
                    <a16:creationId xmlns:a16="http://schemas.microsoft.com/office/drawing/2014/main" id="{17BC5D17-34A2-4726-93CE-AACADB1643B7}"/>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613;p32">
                <a:extLst>
                  <a:ext uri="{FF2B5EF4-FFF2-40B4-BE49-F238E27FC236}">
                    <a16:creationId xmlns:a16="http://schemas.microsoft.com/office/drawing/2014/main" id="{F9C99BE6-8AA9-4AA9-91D9-6119614A2E61}"/>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614;p32">
                <a:extLst>
                  <a:ext uri="{FF2B5EF4-FFF2-40B4-BE49-F238E27FC236}">
                    <a16:creationId xmlns:a16="http://schemas.microsoft.com/office/drawing/2014/main" id="{B53C6C13-2DB7-4047-AF32-43BE44F18CBC}"/>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615;p32">
                <a:extLst>
                  <a:ext uri="{FF2B5EF4-FFF2-40B4-BE49-F238E27FC236}">
                    <a16:creationId xmlns:a16="http://schemas.microsoft.com/office/drawing/2014/main" id="{B1B49069-956A-462C-B1EE-DDB6609C0847}"/>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616;p32">
                <a:extLst>
                  <a:ext uri="{FF2B5EF4-FFF2-40B4-BE49-F238E27FC236}">
                    <a16:creationId xmlns:a16="http://schemas.microsoft.com/office/drawing/2014/main" id="{50B09207-3595-467B-BF00-CBEB29F9366A}"/>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617;p32">
                <a:extLst>
                  <a:ext uri="{FF2B5EF4-FFF2-40B4-BE49-F238E27FC236}">
                    <a16:creationId xmlns:a16="http://schemas.microsoft.com/office/drawing/2014/main" id="{DB95855A-FBC0-4873-A49C-458C2D469D1B}"/>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618;p32">
                <a:extLst>
                  <a:ext uri="{FF2B5EF4-FFF2-40B4-BE49-F238E27FC236}">
                    <a16:creationId xmlns:a16="http://schemas.microsoft.com/office/drawing/2014/main" id="{DC06D3BA-666B-41FC-A3ED-A3F35016CF5E}"/>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619;p32">
                <a:extLst>
                  <a:ext uri="{FF2B5EF4-FFF2-40B4-BE49-F238E27FC236}">
                    <a16:creationId xmlns:a16="http://schemas.microsoft.com/office/drawing/2014/main" id="{5946E060-D4F4-496C-A9C1-272F1AF98632}"/>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620;p32">
                <a:extLst>
                  <a:ext uri="{FF2B5EF4-FFF2-40B4-BE49-F238E27FC236}">
                    <a16:creationId xmlns:a16="http://schemas.microsoft.com/office/drawing/2014/main" id="{3EEDB6C6-1AC0-483A-AD9B-8430784B7908}"/>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621;p32">
                <a:extLst>
                  <a:ext uri="{FF2B5EF4-FFF2-40B4-BE49-F238E27FC236}">
                    <a16:creationId xmlns:a16="http://schemas.microsoft.com/office/drawing/2014/main" id="{22859451-125E-44D9-8A42-D9F05B40A5E3}"/>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622;p32">
                <a:extLst>
                  <a:ext uri="{FF2B5EF4-FFF2-40B4-BE49-F238E27FC236}">
                    <a16:creationId xmlns:a16="http://schemas.microsoft.com/office/drawing/2014/main" id="{0A26B1AA-EBE5-48BD-8BEB-E59346EEB435}"/>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623;p32">
                <a:extLst>
                  <a:ext uri="{FF2B5EF4-FFF2-40B4-BE49-F238E27FC236}">
                    <a16:creationId xmlns:a16="http://schemas.microsoft.com/office/drawing/2014/main" id="{EBDA74D7-D83B-4232-AF28-666DDCB88280}"/>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624;p32">
                <a:extLst>
                  <a:ext uri="{FF2B5EF4-FFF2-40B4-BE49-F238E27FC236}">
                    <a16:creationId xmlns:a16="http://schemas.microsoft.com/office/drawing/2014/main" id="{CD5E3346-3556-49D4-ABB7-9C1FB570361B}"/>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625;p32">
                <a:extLst>
                  <a:ext uri="{FF2B5EF4-FFF2-40B4-BE49-F238E27FC236}">
                    <a16:creationId xmlns:a16="http://schemas.microsoft.com/office/drawing/2014/main" id="{4C300CE9-213E-4276-97E5-6731E621B628}"/>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626;p32">
                <a:extLst>
                  <a:ext uri="{FF2B5EF4-FFF2-40B4-BE49-F238E27FC236}">
                    <a16:creationId xmlns:a16="http://schemas.microsoft.com/office/drawing/2014/main" id="{550E9744-1019-4CAB-8A68-099C3B2D7822}"/>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627;p32">
                <a:extLst>
                  <a:ext uri="{FF2B5EF4-FFF2-40B4-BE49-F238E27FC236}">
                    <a16:creationId xmlns:a16="http://schemas.microsoft.com/office/drawing/2014/main" id="{8DFB77AC-8F4A-4B0E-BE59-3BFF8F0AB752}"/>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28;p32">
                <a:extLst>
                  <a:ext uri="{FF2B5EF4-FFF2-40B4-BE49-F238E27FC236}">
                    <a16:creationId xmlns:a16="http://schemas.microsoft.com/office/drawing/2014/main" id="{AB131989-59BF-44C9-8790-8B0EA839D4F6}"/>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29;p32">
                <a:extLst>
                  <a:ext uri="{FF2B5EF4-FFF2-40B4-BE49-F238E27FC236}">
                    <a16:creationId xmlns:a16="http://schemas.microsoft.com/office/drawing/2014/main" id="{99B77F1E-560B-4425-B5BF-F9E64A399664}"/>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30;p32">
                <a:extLst>
                  <a:ext uri="{FF2B5EF4-FFF2-40B4-BE49-F238E27FC236}">
                    <a16:creationId xmlns:a16="http://schemas.microsoft.com/office/drawing/2014/main" id="{22229D67-482A-498A-A04B-AC988AADD150}"/>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31;p32">
                <a:extLst>
                  <a:ext uri="{FF2B5EF4-FFF2-40B4-BE49-F238E27FC236}">
                    <a16:creationId xmlns:a16="http://schemas.microsoft.com/office/drawing/2014/main" id="{5A26887B-5F7E-42E3-B231-3631A4DA7AC4}"/>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632;p32">
                <a:extLst>
                  <a:ext uri="{FF2B5EF4-FFF2-40B4-BE49-F238E27FC236}">
                    <a16:creationId xmlns:a16="http://schemas.microsoft.com/office/drawing/2014/main" id="{EAD915FE-A724-48C7-A94A-0015310AAE22}"/>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2" name="Google Shape;636;p32">
              <a:extLst>
                <a:ext uri="{FF2B5EF4-FFF2-40B4-BE49-F238E27FC236}">
                  <a16:creationId xmlns:a16="http://schemas.microsoft.com/office/drawing/2014/main" id="{9E83BA08-78A1-4FA0-A027-3370902EE9B8}"/>
                </a:ext>
              </a:extLst>
            </p:cNvPr>
            <p:cNvCxnSpPr>
              <a:cxnSpLocks/>
            </p:cNvCxnSpPr>
            <p:nvPr/>
          </p:nvCxnSpPr>
          <p:spPr>
            <a:xfrm flipH="1">
              <a:off x="6427216" y="2632629"/>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3" name="Google Shape;637;p32">
              <a:extLst>
                <a:ext uri="{FF2B5EF4-FFF2-40B4-BE49-F238E27FC236}">
                  <a16:creationId xmlns:a16="http://schemas.microsoft.com/office/drawing/2014/main" id="{AD69AFFC-69CA-464E-B28F-C6563D2686B3}"/>
                </a:ext>
              </a:extLst>
            </p:cNvPr>
            <p:cNvCxnSpPr>
              <a:cxnSpLocks/>
            </p:cNvCxnSpPr>
            <p:nvPr/>
          </p:nvCxnSpPr>
          <p:spPr>
            <a:xfrm rot="10800000">
              <a:off x="5844916" y="3787254"/>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34" name="Google Shape;638;p32">
              <a:extLst>
                <a:ext uri="{FF2B5EF4-FFF2-40B4-BE49-F238E27FC236}">
                  <a16:creationId xmlns:a16="http://schemas.microsoft.com/office/drawing/2014/main" id="{9EDD39B6-DDE3-4E39-B8A2-6BD89B9AA498}"/>
                </a:ext>
              </a:extLst>
            </p:cNvPr>
            <p:cNvCxnSpPr>
              <a:cxnSpLocks/>
            </p:cNvCxnSpPr>
            <p:nvPr/>
          </p:nvCxnSpPr>
          <p:spPr>
            <a:xfrm>
              <a:off x="4323867" y="3272991"/>
              <a:ext cx="841800" cy="0"/>
            </a:xfrm>
            <a:prstGeom prst="straightConnector1">
              <a:avLst/>
            </a:prstGeom>
            <a:noFill/>
            <a:ln w="19050" cap="flat" cmpd="sng">
              <a:solidFill>
                <a:schemeClr val="lt2"/>
              </a:solidFill>
              <a:prstDash val="solid"/>
              <a:round/>
              <a:headEnd type="oval" w="med" len="med"/>
              <a:tailEnd type="none" w="med" len="med"/>
            </a:ln>
          </p:spPr>
        </p:cxnSp>
      </p:grpSp>
      <p:sp>
        <p:nvSpPr>
          <p:cNvPr id="538" name="Google Shape;633;p32">
            <a:extLst>
              <a:ext uri="{FF2B5EF4-FFF2-40B4-BE49-F238E27FC236}">
                <a16:creationId xmlns:a16="http://schemas.microsoft.com/office/drawing/2014/main" id="{57EDAC2B-58C1-42AA-8F87-5A7106179FCC}"/>
              </a:ext>
            </a:extLst>
          </p:cNvPr>
          <p:cNvSpPr txBox="1">
            <a:spLocks/>
          </p:cNvSpPr>
          <p:nvPr/>
        </p:nvSpPr>
        <p:spPr>
          <a:xfrm>
            <a:off x="1820161" y="3202585"/>
            <a:ext cx="2050097"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Data Used to Train the Deep Learning Models</a:t>
            </a:r>
          </a:p>
        </p:txBody>
      </p:sp>
      <p:sp>
        <p:nvSpPr>
          <p:cNvPr id="539" name="Google Shape;639;p32">
            <a:extLst>
              <a:ext uri="{FF2B5EF4-FFF2-40B4-BE49-F238E27FC236}">
                <a16:creationId xmlns:a16="http://schemas.microsoft.com/office/drawing/2014/main" id="{FBD279E5-1A17-4C02-9480-E95E14CBCED6}"/>
              </a:ext>
            </a:extLst>
          </p:cNvPr>
          <p:cNvSpPr txBox="1">
            <a:spLocks/>
          </p:cNvSpPr>
          <p:nvPr/>
        </p:nvSpPr>
        <p:spPr>
          <a:xfrm>
            <a:off x="2138925" y="2817622"/>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r">
              <a:spcAft>
                <a:spcPts val="1600"/>
              </a:spcAft>
              <a:buFont typeface="Fira Sans Condensed Light"/>
              <a:buNone/>
            </a:pPr>
            <a:r>
              <a:rPr lang="en-SG" sz="1600" b="1" kern="0" dirty="0">
                <a:latin typeface="Rajdhani"/>
                <a:ea typeface="Rajdhani"/>
                <a:cs typeface="Rajdhani"/>
                <a:sym typeface="Rajdhani"/>
              </a:rPr>
              <a:t>DATA</a:t>
            </a:r>
          </a:p>
        </p:txBody>
      </p:sp>
      <p:pic>
        <p:nvPicPr>
          <p:cNvPr id="4" name="Graphic 3" descr="Statistics with solid fill">
            <a:extLst>
              <a:ext uri="{FF2B5EF4-FFF2-40B4-BE49-F238E27FC236}">
                <a16:creationId xmlns:a16="http://schemas.microsoft.com/office/drawing/2014/main" id="{CF08D8F0-90EF-4171-A905-DE14FBCEEC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0386" y="2333841"/>
            <a:ext cx="806786" cy="806786"/>
          </a:xfrm>
          <a:prstGeom prst="rect">
            <a:avLst/>
          </a:prstGeom>
        </p:spPr>
      </p:pic>
      <p:sp>
        <p:nvSpPr>
          <p:cNvPr id="540" name="Google Shape;633;p32">
            <a:extLst>
              <a:ext uri="{FF2B5EF4-FFF2-40B4-BE49-F238E27FC236}">
                <a16:creationId xmlns:a16="http://schemas.microsoft.com/office/drawing/2014/main" id="{9231C8E2-608A-4F4E-B06F-ABF1815E56F4}"/>
              </a:ext>
            </a:extLst>
          </p:cNvPr>
          <p:cNvSpPr txBox="1">
            <a:spLocks/>
          </p:cNvSpPr>
          <p:nvPr/>
        </p:nvSpPr>
        <p:spPr>
          <a:xfrm>
            <a:off x="8447338" y="2293015"/>
            <a:ext cx="2195851"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Deep Learning Models Used for the Experiments</a:t>
            </a:r>
          </a:p>
        </p:txBody>
      </p:sp>
      <p:sp>
        <p:nvSpPr>
          <p:cNvPr id="541" name="Google Shape;639;p32">
            <a:extLst>
              <a:ext uri="{FF2B5EF4-FFF2-40B4-BE49-F238E27FC236}">
                <a16:creationId xmlns:a16="http://schemas.microsoft.com/office/drawing/2014/main" id="{11D6C9CD-2A87-4733-A4FB-89693EE814CE}"/>
              </a:ext>
            </a:extLst>
          </p:cNvPr>
          <p:cNvSpPr txBox="1">
            <a:spLocks/>
          </p:cNvSpPr>
          <p:nvPr/>
        </p:nvSpPr>
        <p:spPr>
          <a:xfrm>
            <a:off x="8434384" y="1896979"/>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1600" b="1" kern="0" dirty="0">
                <a:latin typeface="Rajdhani"/>
                <a:ea typeface="Rajdhani"/>
                <a:cs typeface="Rajdhani"/>
                <a:sym typeface="Rajdhani"/>
              </a:rPr>
              <a:t>Models</a:t>
            </a:r>
          </a:p>
        </p:txBody>
      </p:sp>
      <p:pic>
        <p:nvPicPr>
          <p:cNvPr id="7" name="Picture 6" descr="Logo&#10;&#10;Description automatically generated">
            <a:extLst>
              <a:ext uri="{FF2B5EF4-FFF2-40B4-BE49-F238E27FC236}">
                <a16:creationId xmlns:a16="http://schemas.microsoft.com/office/drawing/2014/main" id="{44999436-7BA7-49F8-9FF0-A7D5141CB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646" y="1261138"/>
            <a:ext cx="1277799" cy="1277799"/>
          </a:xfrm>
          <a:prstGeom prst="rect">
            <a:avLst/>
          </a:prstGeom>
        </p:spPr>
      </p:pic>
      <p:sp>
        <p:nvSpPr>
          <p:cNvPr id="543" name="Google Shape;633;p32">
            <a:extLst>
              <a:ext uri="{FF2B5EF4-FFF2-40B4-BE49-F238E27FC236}">
                <a16:creationId xmlns:a16="http://schemas.microsoft.com/office/drawing/2014/main" id="{74B4B9D9-A8B1-41FD-B41B-EFCC3E212F53}"/>
              </a:ext>
            </a:extLst>
          </p:cNvPr>
          <p:cNvSpPr txBox="1">
            <a:spLocks/>
          </p:cNvSpPr>
          <p:nvPr/>
        </p:nvSpPr>
        <p:spPr>
          <a:xfrm>
            <a:off x="8437098" y="4550430"/>
            <a:ext cx="2695189" cy="639391"/>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sz="1400" kern="0" dirty="0"/>
              <a:t>6 Sets of Variations Introduced to the Training Data</a:t>
            </a:r>
          </a:p>
        </p:txBody>
      </p:sp>
      <p:sp>
        <p:nvSpPr>
          <p:cNvPr id="544" name="Google Shape;639;p32">
            <a:extLst>
              <a:ext uri="{FF2B5EF4-FFF2-40B4-BE49-F238E27FC236}">
                <a16:creationId xmlns:a16="http://schemas.microsoft.com/office/drawing/2014/main" id="{75F009A4-8C46-4143-A229-B90F310CB256}"/>
              </a:ext>
            </a:extLst>
          </p:cNvPr>
          <p:cNvSpPr txBox="1">
            <a:spLocks/>
          </p:cNvSpPr>
          <p:nvPr/>
        </p:nvSpPr>
        <p:spPr>
          <a:xfrm>
            <a:off x="8424145" y="4154394"/>
            <a:ext cx="1635845" cy="499164"/>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SG" sz="1600" b="1" kern="0" dirty="0">
                <a:latin typeface="Rajdhani"/>
                <a:ea typeface="Rajdhani"/>
                <a:cs typeface="Rajdhani"/>
                <a:sym typeface="Rajdhani"/>
              </a:rPr>
              <a:t>Variations</a:t>
            </a:r>
          </a:p>
        </p:txBody>
      </p:sp>
      <p:pic>
        <p:nvPicPr>
          <p:cNvPr id="9" name="Graphic 8" descr="Lost with solid fill">
            <a:extLst>
              <a:ext uri="{FF2B5EF4-FFF2-40B4-BE49-F238E27FC236}">
                <a16:creationId xmlns:a16="http://schemas.microsoft.com/office/drawing/2014/main" id="{78CF5D27-8DC3-4956-B05B-4DFCF343F8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6614" y="3600257"/>
            <a:ext cx="914400" cy="914400"/>
          </a:xfrm>
          <a:prstGeom prst="rect">
            <a:avLst/>
          </a:prstGeom>
        </p:spPr>
      </p:pic>
    </p:spTree>
    <p:extLst>
      <p:ext uri="{BB962C8B-B14F-4D97-AF65-F5344CB8AC3E}">
        <p14:creationId xmlns:p14="http://schemas.microsoft.com/office/powerpoint/2010/main" val="4254119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30"/>
          <p:cNvSpPr txBox="1">
            <a:spLocks noGrp="1"/>
          </p:cNvSpPr>
          <p:nvPr>
            <p:ph type="subTitle" idx="1"/>
          </p:nvPr>
        </p:nvSpPr>
        <p:spPr>
          <a:xfrm>
            <a:off x="6530894" y="4136098"/>
            <a:ext cx="5335041" cy="698400"/>
          </a:xfrm>
          <a:prstGeom prst="rect">
            <a:avLst/>
          </a:prstGeom>
        </p:spPr>
        <p:txBody>
          <a:bodyPr spcFirstLastPara="1" wrap="square" lIns="121900" tIns="121900" rIns="121900" bIns="121900" anchor="t" anchorCtr="0">
            <a:noAutofit/>
          </a:bodyPr>
          <a:lstStyle/>
          <a:p>
            <a:pPr marL="0" indent="0"/>
            <a:r>
              <a:rPr lang="en-SG" sz="4400" b="1" dirty="0"/>
              <a:t>Experiment Results</a:t>
            </a:r>
          </a:p>
        </p:txBody>
      </p:sp>
      <p:sp>
        <p:nvSpPr>
          <p:cNvPr id="176" name="Google Shape;176;p30"/>
          <p:cNvSpPr txBox="1">
            <a:spLocks noGrp="1"/>
          </p:cNvSpPr>
          <p:nvPr>
            <p:ph type="title" idx="2"/>
          </p:nvPr>
        </p:nvSpPr>
        <p:spPr>
          <a:xfrm>
            <a:off x="6444502" y="1716498"/>
            <a:ext cx="3055512" cy="2419600"/>
          </a:xfrm>
          <a:prstGeom prst="rect">
            <a:avLst/>
          </a:prstGeom>
        </p:spPr>
        <p:txBody>
          <a:bodyPr spcFirstLastPara="1" wrap="square" lIns="121900" tIns="121900" rIns="121900" bIns="121900" anchor="t" anchorCtr="0">
            <a:noAutofit/>
          </a:bodyPr>
          <a:lstStyle/>
          <a:p>
            <a:r>
              <a:rPr lang="en" sz="14000" dirty="0"/>
              <a:t>03</a:t>
            </a:r>
            <a:endParaRPr sz="14000" dirty="0"/>
          </a:p>
        </p:txBody>
      </p:sp>
      <p:cxnSp>
        <p:nvCxnSpPr>
          <p:cNvPr id="177" name="Google Shape;177;p30"/>
          <p:cNvCxnSpPr/>
          <p:nvPr/>
        </p:nvCxnSpPr>
        <p:spPr>
          <a:xfrm rot="10800000" flipH="1">
            <a:off x="6668233" y="4148867"/>
            <a:ext cx="4567600" cy="2800"/>
          </a:xfrm>
          <a:prstGeom prst="straightConnector1">
            <a:avLst/>
          </a:prstGeom>
          <a:noFill/>
          <a:ln w="19050" cap="flat" cmpd="sng">
            <a:solidFill>
              <a:schemeClr val="lt2"/>
            </a:solidFill>
            <a:prstDash val="solid"/>
            <a:round/>
            <a:headEnd type="oval" w="med" len="med"/>
            <a:tailEnd type="oval" w="med" len="med"/>
          </a:ln>
        </p:spPr>
      </p:cxnSp>
      <p:pic>
        <p:nvPicPr>
          <p:cNvPr id="7" name="Graphic 6" descr="Presentation with pie chart with solid fill">
            <a:extLst>
              <a:ext uri="{FF2B5EF4-FFF2-40B4-BE49-F238E27FC236}">
                <a16:creationId xmlns:a16="http://schemas.microsoft.com/office/drawing/2014/main" id="{2B9702A0-BAD6-493B-AEE9-2FE3EE373B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247" y="938662"/>
            <a:ext cx="4980676" cy="4980676"/>
          </a:xfrm>
          <a:prstGeom prst="rect">
            <a:avLst/>
          </a:prstGeom>
        </p:spPr>
      </p:pic>
    </p:spTree>
    <p:extLst>
      <p:ext uri="{BB962C8B-B14F-4D97-AF65-F5344CB8AC3E}">
        <p14:creationId xmlns:p14="http://schemas.microsoft.com/office/powerpoint/2010/main" val="394789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64" name="Google Shape;115;p26">
            <a:extLst>
              <a:ext uri="{FF2B5EF4-FFF2-40B4-BE49-F238E27FC236}">
                <a16:creationId xmlns:a16="http://schemas.microsoft.com/office/drawing/2014/main" id="{6E80B7E4-0E65-41CF-BD54-ED43BF75D6D7}"/>
              </a:ext>
            </a:extLst>
          </p:cNvPr>
          <p:cNvSpPr txBox="1">
            <a:spLocks noGrp="1"/>
          </p:cNvSpPr>
          <p:nvPr>
            <p:ph type="title"/>
          </p:nvPr>
        </p:nvSpPr>
        <p:spPr>
          <a:xfrm>
            <a:off x="1308607" y="1824532"/>
            <a:ext cx="3118800" cy="562000"/>
          </a:xfrm>
          <a:prstGeom prst="rect">
            <a:avLst/>
          </a:prstGeom>
        </p:spPr>
        <p:txBody>
          <a:bodyPr spcFirstLastPara="1" wrap="square" lIns="121900" tIns="121900" rIns="121900" bIns="121900" anchor="ctr" anchorCtr="0">
            <a:noAutofit/>
          </a:bodyPr>
          <a:lstStyle/>
          <a:p>
            <a:r>
              <a:rPr lang="en" dirty="0"/>
              <a:t>Introduction</a:t>
            </a:r>
            <a:endParaRPr dirty="0"/>
          </a:p>
        </p:txBody>
      </p:sp>
      <p:sp>
        <p:nvSpPr>
          <p:cNvPr id="65" name="Google Shape;116;p26">
            <a:extLst>
              <a:ext uri="{FF2B5EF4-FFF2-40B4-BE49-F238E27FC236}">
                <a16:creationId xmlns:a16="http://schemas.microsoft.com/office/drawing/2014/main" id="{2C7E5AAA-913E-42F3-862C-FB140EE30ACD}"/>
              </a:ext>
            </a:extLst>
          </p:cNvPr>
          <p:cNvSpPr txBox="1">
            <a:spLocks noGrp="1"/>
          </p:cNvSpPr>
          <p:nvPr>
            <p:ph type="subTitle" idx="1"/>
          </p:nvPr>
        </p:nvSpPr>
        <p:spPr>
          <a:xfrm>
            <a:off x="1308606" y="2260466"/>
            <a:ext cx="3118800" cy="859600"/>
          </a:xfrm>
          <a:prstGeom prst="rect">
            <a:avLst/>
          </a:prstGeom>
        </p:spPr>
        <p:txBody>
          <a:bodyPr spcFirstLastPara="1" wrap="square" lIns="121900" tIns="121900" rIns="121900" bIns="121900" anchor="t" anchorCtr="0">
            <a:noAutofit/>
          </a:bodyPr>
          <a:lstStyle/>
          <a:p>
            <a:pPr marL="0" indent="0">
              <a:spcAft>
                <a:spcPts val="2133"/>
              </a:spcAft>
            </a:pPr>
            <a:r>
              <a:rPr lang="en" dirty="0"/>
              <a:t>Project Background and Review of Past Research </a:t>
            </a:r>
            <a:endParaRPr dirty="0"/>
          </a:p>
        </p:txBody>
      </p:sp>
      <p:sp>
        <p:nvSpPr>
          <p:cNvPr id="66" name="Google Shape;117;p26">
            <a:extLst>
              <a:ext uri="{FF2B5EF4-FFF2-40B4-BE49-F238E27FC236}">
                <a16:creationId xmlns:a16="http://schemas.microsoft.com/office/drawing/2014/main" id="{792A5CAA-1456-4C15-AC0E-6C487382C83E}"/>
              </a:ext>
            </a:extLst>
          </p:cNvPr>
          <p:cNvSpPr txBox="1">
            <a:spLocks noGrp="1"/>
          </p:cNvSpPr>
          <p:nvPr>
            <p:ph type="title" idx="2"/>
          </p:nvPr>
        </p:nvSpPr>
        <p:spPr>
          <a:xfrm>
            <a:off x="6205195" y="1827024"/>
            <a:ext cx="2975582" cy="562000"/>
          </a:xfrm>
          <a:prstGeom prst="rect">
            <a:avLst/>
          </a:prstGeom>
        </p:spPr>
        <p:txBody>
          <a:bodyPr spcFirstLastPara="1" wrap="square" lIns="121900" tIns="121900" rIns="121900" bIns="121900" anchor="ctr" anchorCtr="0">
            <a:noAutofit/>
          </a:bodyPr>
          <a:lstStyle/>
          <a:p>
            <a:r>
              <a:rPr lang="en-SG" dirty="0"/>
              <a:t>Methodology</a:t>
            </a:r>
            <a:endParaRPr dirty="0"/>
          </a:p>
        </p:txBody>
      </p:sp>
      <p:sp>
        <p:nvSpPr>
          <p:cNvPr id="67" name="Google Shape;118;p26">
            <a:extLst>
              <a:ext uri="{FF2B5EF4-FFF2-40B4-BE49-F238E27FC236}">
                <a16:creationId xmlns:a16="http://schemas.microsoft.com/office/drawing/2014/main" id="{9C201FA5-5895-4274-B9CF-655143265A0C}"/>
              </a:ext>
            </a:extLst>
          </p:cNvPr>
          <p:cNvSpPr txBox="1">
            <a:spLocks noGrp="1"/>
          </p:cNvSpPr>
          <p:nvPr>
            <p:ph type="subTitle" idx="3"/>
          </p:nvPr>
        </p:nvSpPr>
        <p:spPr>
          <a:xfrm>
            <a:off x="6205195" y="2299724"/>
            <a:ext cx="3118800" cy="859600"/>
          </a:xfrm>
          <a:prstGeom prst="rect">
            <a:avLst/>
          </a:prstGeom>
        </p:spPr>
        <p:txBody>
          <a:bodyPr spcFirstLastPara="1" wrap="square" lIns="121900" tIns="121900" rIns="121900" bIns="121900" anchor="t" anchorCtr="0">
            <a:noAutofit/>
          </a:bodyPr>
          <a:lstStyle/>
          <a:p>
            <a:pPr marL="0" indent="0">
              <a:spcAft>
                <a:spcPts val="2133"/>
              </a:spcAft>
            </a:pPr>
            <a:r>
              <a:rPr lang="en" dirty="0"/>
              <a:t>Project Objectives and Experimental Setup</a:t>
            </a:r>
            <a:endParaRPr dirty="0"/>
          </a:p>
        </p:txBody>
      </p:sp>
      <p:sp>
        <p:nvSpPr>
          <p:cNvPr id="68" name="Google Shape;119;p26">
            <a:extLst>
              <a:ext uri="{FF2B5EF4-FFF2-40B4-BE49-F238E27FC236}">
                <a16:creationId xmlns:a16="http://schemas.microsoft.com/office/drawing/2014/main" id="{77767612-6BD3-4EE0-A219-CF8224075DFC}"/>
              </a:ext>
            </a:extLst>
          </p:cNvPr>
          <p:cNvSpPr txBox="1">
            <a:spLocks noGrp="1"/>
          </p:cNvSpPr>
          <p:nvPr>
            <p:ph type="title" idx="4"/>
          </p:nvPr>
        </p:nvSpPr>
        <p:spPr>
          <a:xfrm>
            <a:off x="2868006" y="4905069"/>
            <a:ext cx="3118800" cy="562000"/>
          </a:xfrm>
          <a:prstGeom prst="rect">
            <a:avLst/>
          </a:prstGeom>
        </p:spPr>
        <p:txBody>
          <a:bodyPr spcFirstLastPara="1" wrap="square" lIns="121900" tIns="121900" rIns="121900" bIns="121900" anchor="ctr" anchorCtr="0">
            <a:noAutofit/>
          </a:bodyPr>
          <a:lstStyle/>
          <a:p>
            <a:r>
              <a:rPr lang="en" dirty="0"/>
              <a:t>Results</a:t>
            </a:r>
            <a:endParaRPr dirty="0"/>
          </a:p>
        </p:txBody>
      </p:sp>
      <p:sp>
        <p:nvSpPr>
          <p:cNvPr id="69" name="Google Shape;120;p26">
            <a:extLst>
              <a:ext uri="{FF2B5EF4-FFF2-40B4-BE49-F238E27FC236}">
                <a16:creationId xmlns:a16="http://schemas.microsoft.com/office/drawing/2014/main" id="{9D0465AD-8665-4C0E-94F8-F877D0458819}"/>
              </a:ext>
            </a:extLst>
          </p:cNvPr>
          <p:cNvSpPr txBox="1">
            <a:spLocks noGrp="1"/>
          </p:cNvSpPr>
          <p:nvPr>
            <p:ph type="subTitle" idx="5"/>
          </p:nvPr>
        </p:nvSpPr>
        <p:spPr>
          <a:xfrm>
            <a:off x="2872788" y="5372821"/>
            <a:ext cx="3220513" cy="859600"/>
          </a:xfrm>
          <a:prstGeom prst="rect">
            <a:avLst/>
          </a:prstGeom>
        </p:spPr>
        <p:txBody>
          <a:bodyPr spcFirstLastPara="1" wrap="square" lIns="121900" tIns="121900" rIns="121900" bIns="121900" anchor="t" anchorCtr="0">
            <a:noAutofit/>
          </a:bodyPr>
          <a:lstStyle/>
          <a:p>
            <a:pPr marL="0" indent="0">
              <a:lnSpc>
                <a:spcPct val="100000"/>
              </a:lnSpc>
              <a:spcAft>
                <a:spcPts val="2133"/>
              </a:spcAft>
            </a:pPr>
            <a:r>
              <a:rPr lang="en" dirty="0"/>
              <a:t>Results and Observations Obtained from Experiments</a:t>
            </a:r>
            <a:endParaRPr dirty="0"/>
          </a:p>
        </p:txBody>
      </p:sp>
      <p:sp>
        <p:nvSpPr>
          <p:cNvPr id="70" name="Google Shape;121;p26">
            <a:extLst>
              <a:ext uri="{FF2B5EF4-FFF2-40B4-BE49-F238E27FC236}">
                <a16:creationId xmlns:a16="http://schemas.microsoft.com/office/drawing/2014/main" id="{111B3FD0-6E88-4560-BB53-CAACA6F4012D}"/>
              </a:ext>
            </a:extLst>
          </p:cNvPr>
          <p:cNvSpPr txBox="1">
            <a:spLocks noGrp="1"/>
          </p:cNvSpPr>
          <p:nvPr>
            <p:ph type="title" idx="6"/>
          </p:nvPr>
        </p:nvSpPr>
        <p:spPr>
          <a:xfrm>
            <a:off x="8583818" y="4905069"/>
            <a:ext cx="3118800" cy="562000"/>
          </a:xfrm>
          <a:prstGeom prst="rect">
            <a:avLst/>
          </a:prstGeom>
        </p:spPr>
        <p:txBody>
          <a:bodyPr spcFirstLastPara="1" wrap="square" lIns="121900" tIns="121900" rIns="121900" bIns="121900" anchor="ctr" anchorCtr="0">
            <a:noAutofit/>
          </a:bodyPr>
          <a:lstStyle/>
          <a:p>
            <a:r>
              <a:rPr lang="en" dirty="0"/>
              <a:t>Conclusion</a:t>
            </a:r>
            <a:endParaRPr dirty="0"/>
          </a:p>
        </p:txBody>
      </p:sp>
      <p:sp>
        <p:nvSpPr>
          <p:cNvPr id="71" name="Google Shape;122;p26">
            <a:extLst>
              <a:ext uri="{FF2B5EF4-FFF2-40B4-BE49-F238E27FC236}">
                <a16:creationId xmlns:a16="http://schemas.microsoft.com/office/drawing/2014/main" id="{07440DB8-FEAC-4507-909C-DCFDFDCB7B5F}"/>
              </a:ext>
            </a:extLst>
          </p:cNvPr>
          <p:cNvSpPr txBox="1">
            <a:spLocks noGrp="1"/>
          </p:cNvSpPr>
          <p:nvPr>
            <p:ph type="subTitle" idx="7"/>
          </p:nvPr>
        </p:nvSpPr>
        <p:spPr>
          <a:xfrm>
            <a:off x="8583818" y="5371978"/>
            <a:ext cx="3118800" cy="859600"/>
          </a:xfrm>
          <a:prstGeom prst="rect">
            <a:avLst/>
          </a:prstGeom>
        </p:spPr>
        <p:txBody>
          <a:bodyPr spcFirstLastPara="1" wrap="square" lIns="121900" tIns="121900" rIns="121900" bIns="121900" anchor="t" anchorCtr="0">
            <a:noAutofit/>
          </a:bodyPr>
          <a:lstStyle/>
          <a:p>
            <a:pPr marL="0" indent="0">
              <a:lnSpc>
                <a:spcPct val="100000"/>
              </a:lnSpc>
              <a:spcAft>
                <a:spcPts val="2133"/>
              </a:spcAft>
            </a:pPr>
            <a:r>
              <a:rPr lang="en" dirty="0"/>
              <a:t>Project Conclusion and Future Work</a:t>
            </a:r>
            <a:endParaRPr dirty="0"/>
          </a:p>
        </p:txBody>
      </p:sp>
      <p:sp>
        <p:nvSpPr>
          <p:cNvPr id="72" name="Google Shape;123;p26">
            <a:extLst>
              <a:ext uri="{FF2B5EF4-FFF2-40B4-BE49-F238E27FC236}">
                <a16:creationId xmlns:a16="http://schemas.microsoft.com/office/drawing/2014/main" id="{8A3603F6-2FDC-4699-B09F-D79B621CB2C4}"/>
              </a:ext>
            </a:extLst>
          </p:cNvPr>
          <p:cNvSpPr txBox="1">
            <a:spLocks noGrp="1"/>
          </p:cNvSpPr>
          <p:nvPr>
            <p:ph type="title" idx="8"/>
          </p:nvPr>
        </p:nvSpPr>
        <p:spPr>
          <a:xfrm>
            <a:off x="1789371" y="5287536"/>
            <a:ext cx="800000" cy="562000"/>
          </a:xfrm>
          <a:prstGeom prst="rect">
            <a:avLst/>
          </a:prstGeom>
        </p:spPr>
        <p:txBody>
          <a:bodyPr spcFirstLastPara="1" wrap="square" lIns="121900" tIns="121900" rIns="121900" bIns="121900" anchor="ctr" anchorCtr="0">
            <a:noAutofit/>
          </a:bodyPr>
          <a:lstStyle/>
          <a:p>
            <a:r>
              <a:rPr lang="en" dirty="0"/>
              <a:t>03</a:t>
            </a:r>
            <a:endParaRPr dirty="0"/>
          </a:p>
        </p:txBody>
      </p:sp>
      <p:sp>
        <p:nvSpPr>
          <p:cNvPr id="73" name="Google Shape;124;p26">
            <a:extLst>
              <a:ext uri="{FF2B5EF4-FFF2-40B4-BE49-F238E27FC236}">
                <a16:creationId xmlns:a16="http://schemas.microsoft.com/office/drawing/2014/main" id="{B0F4C568-43E9-43A1-A4F7-BD48902905EE}"/>
              </a:ext>
            </a:extLst>
          </p:cNvPr>
          <p:cNvSpPr txBox="1">
            <a:spLocks noGrp="1"/>
          </p:cNvSpPr>
          <p:nvPr>
            <p:ph type="title" idx="9"/>
          </p:nvPr>
        </p:nvSpPr>
        <p:spPr>
          <a:xfrm>
            <a:off x="232106" y="2194832"/>
            <a:ext cx="800000" cy="5620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74" name="Google Shape;125;p26">
            <a:extLst>
              <a:ext uri="{FF2B5EF4-FFF2-40B4-BE49-F238E27FC236}">
                <a16:creationId xmlns:a16="http://schemas.microsoft.com/office/drawing/2014/main" id="{18B3A8F1-C5C6-438D-BF03-52C0B2A2DA2E}"/>
              </a:ext>
            </a:extLst>
          </p:cNvPr>
          <p:cNvSpPr txBox="1">
            <a:spLocks noGrp="1"/>
          </p:cNvSpPr>
          <p:nvPr>
            <p:ph type="title" idx="13"/>
          </p:nvPr>
        </p:nvSpPr>
        <p:spPr>
          <a:xfrm>
            <a:off x="7521718" y="5312469"/>
            <a:ext cx="800000" cy="562000"/>
          </a:xfrm>
          <a:prstGeom prst="rect">
            <a:avLst/>
          </a:prstGeom>
        </p:spPr>
        <p:txBody>
          <a:bodyPr spcFirstLastPara="1" wrap="square" lIns="121900" tIns="121900" rIns="121900" bIns="121900" anchor="ctr" anchorCtr="0">
            <a:noAutofit/>
          </a:bodyPr>
          <a:lstStyle/>
          <a:p>
            <a:r>
              <a:rPr lang="en"/>
              <a:t>04</a:t>
            </a:r>
            <a:endParaRPr/>
          </a:p>
        </p:txBody>
      </p:sp>
      <p:sp>
        <p:nvSpPr>
          <p:cNvPr id="75" name="Google Shape;126;p26">
            <a:extLst>
              <a:ext uri="{FF2B5EF4-FFF2-40B4-BE49-F238E27FC236}">
                <a16:creationId xmlns:a16="http://schemas.microsoft.com/office/drawing/2014/main" id="{B535BEF7-C0FE-44C6-AC0C-4DDE363CFB02}"/>
              </a:ext>
            </a:extLst>
          </p:cNvPr>
          <p:cNvSpPr txBox="1">
            <a:spLocks noGrp="1"/>
          </p:cNvSpPr>
          <p:nvPr>
            <p:ph type="title" idx="14"/>
          </p:nvPr>
        </p:nvSpPr>
        <p:spPr>
          <a:xfrm>
            <a:off x="5143097" y="2205476"/>
            <a:ext cx="800000" cy="562000"/>
          </a:xfrm>
          <a:prstGeom prst="rect">
            <a:avLst/>
          </a:prstGeom>
        </p:spPr>
        <p:txBody>
          <a:bodyPr spcFirstLastPara="1" wrap="square" lIns="121900" tIns="121900" rIns="121900" bIns="121900" anchor="ctr" anchorCtr="0">
            <a:noAutofit/>
          </a:bodyPr>
          <a:lstStyle/>
          <a:p>
            <a:r>
              <a:rPr lang="en" dirty="0"/>
              <a:t>02</a:t>
            </a:r>
            <a:endParaRPr dirty="0"/>
          </a:p>
        </p:txBody>
      </p:sp>
      <p:cxnSp>
        <p:nvCxnSpPr>
          <p:cNvPr id="76" name="Google Shape;127;p26">
            <a:extLst>
              <a:ext uri="{FF2B5EF4-FFF2-40B4-BE49-F238E27FC236}">
                <a16:creationId xmlns:a16="http://schemas.microsoft.com/office/drawing/2014/main" id="{2D164547-875E-4FEF-A692-24AE0009AC81}"/>
              </a:ext>
            </a:extLst>
          </p:cNvPr>
          <p:cNvCxnSpPr/>
          <p:nvPr/>
        </p:nvCxnSpPr>
        <p:spPr>
          <a:xfrm>
            <a:off x="2690973" y="5161022"/>
            <a:ext cx="0" cy="840800"/>
          </a:xfrm>
          <a:prstGeom prst="straightConnector1">
            <a:avLst/>
          </a:prstGeom>
          <a:noFill/>
          <a:ln w="19050" cap="flat" cmpd="sng">
            <a:solidFill>
              <a:schemeClr val="lt2"/>
            </a:solidFill>
            <a:prstDash val="solid"/>
            <a:round/>
            <a:headEnd type="oval" w="med" len="med"/>
            <a:tailEnd type="oval" w="med" len="med"/>
          </a:ln>
        </p:spPr>
      </p:cxnSp>
      <p:cxnSp>
        <p:nvCxnSpPr>
          <p:cNvPr id="77" name="Google Shape;128;p26">
            <a:extLst>
              <a:ext uri="{FF2B5EF4-FFF2-40B4-BE49-F238E27FC236}">
                <a16:creationId xmlns:a16="http://schemas.microsoft.com/office/drawing/2014/main" id="{657877FD-791E-4FAF-A32D-5D075E3BD1BB}"/>
              </a:ext>
            </a:extLst>
          </p:cNvPr>
          <p:cNvCxnSpPr/>
          <p:nvPr/>
        </p:nvCxnSpPr>
        <p:spPr>
          <a:xfrm>
            <a:off x="6044799" y="2073496"/>
            <a:ext cx="0" cy="840800"/>
          </a:xfrm>
          <a:prstGeom prst="straightConnector1">
            <a:avLst/>
          </a:prstGeom>
          <a:noFill/>
          <a:ln w="19050" cap="flat" cmpd="sng">
            <a:solidFill>
              <a:schemeClr val="lt2"/>
            </a:solidFill>
            <a:prstDash val="solid"/>
            <a:round/>
            <a:headEnd type="oval" w="med" len="med"/>
            <a:tailEnd type="oval" w="med" len="med"/>
          </a:ln>
        </p:spPr>
      </p:cxnSp>
      <p:cxnSp>
        <p:nvCxnSpPr>
          <p:cNvPr id="78" name="Google Shape;129;p26">
            <a:extLst>
              <a:ext uri="{FF2B5EF4-FFF2-40B4-BE49-F238E27FC236}">
                <a16:creationId xmlns:a16="http://schemas.microsoft.com/office/drawing/2014/main" id="{7F67C8D5-D5E3-4352-8E4C-F35985361682}"/>
              </a:ext>
            </a:extLst>
          </p:cNvPr>
          <p:cNvCxnSpPr/>
          <p:nvPr/>
        </p:nvCxnSpPr>
        <p:spPr>
          <a:xfrm>
            <a:off x="8423418" y="5160179"/>
            <a:ext cx="0" cy="840800"/>
          </a:xfrm>
          <a:prstGeom prst="straightConnector1">
            <a:avLst/>
          </a:prstGeom>
          <a:noFill/>
          <a:ln w="19050" cap="flat" cmpd="sng">
            <a:solidFill>
              <a:schemeClr val="lt2"/>
            </a:solidFill>
            <a:prstDash val="solid"/>
            <a:round/>
            <a:headEnd type="oval" w="med" len="med"/>
            <a:tailEnd type="oval" w="med" len="med"/>
          </a:ln>
        </p:spPr>
      </p:cxnSp>
      <p:cxnSp>
        <p:nvCxnSpPr>
          <p:cNvPr id="79" name="Google Shape;130;p26">
            <a:extLst>
              <a:ext uri="{FF2B5EF4-FFF2-40B4-BE49-F238E27FC236}">
                <a16:creationId xmlns:a16="http://schemas.microsoft.com/office/drawing/2014/main" id="{23070B3F-3980-4B64-B8B9-26DE009BD80D}"/>
              </a:ext>
            </a:extLst>
          </p:cNvPr>
          <p:cNvCxnSpPr/>
          <p:nvPr/>
        </p:nvCxnSpPr>
        <p:spPr>
          <a:xfrm>
            <a:off x="1133707" y="2048003"/>
            <a:ext cx="0" cy="840800"/>
          </a:xfrm>
          <a:prstGeom prst="straightConnector1">
            <a:avLst/>
          </a:prstGeom>
          <a:noFill/>
          <a:ln w="19050" cap="flat" cmpd="sng">
            <a:solidFill>
              <a:schemeClr val="lt2"/>
            </a:solidFill>
            <a:prstDash val="solid"/>
            <a:round/>
            <a:headEnd type="oval" w="med" len="med"/>
            <a:tailEnd type="oval" w="med" len="med"/>
          </a:ln>
        </p:spPr>
      </p:cxnSp>
      <p:pic>
        <p:nvPicPr>
          <p:cNvPr id="80" name="Graphic 79" descr="Presentation with pie chart with solid fill">
            <a:extLst>
              <a:ext uri="{FF2B5EF4-FFF2-40B4-BE49-F238E27FC236}">
                <a16:creationId xmlns:a16="http://schemas.microsoft.com/office/drawing/2014/main" id="{4D72C7B5-B332-41E0-9232-897517F6FE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68006" y="3867698"/>
            <a:ext cx="1197377" cy="1197377"/>
          </a:xfrm>
          <a:prstGeom prst="rect">
            <a:avLst/>
          </a:prstGeom>
        </p:spPr>
      </p:pic>
      <p:pic>
        <p:nvPicPr>
          <p:cNvPr id="81" name="Graphic 80" descr="Good Idea with solid fill">
            <a:extLst>
              <a:ext uri="{FF2B5EF4-FFF2-40B4-BE49-F238E27FC236}">
                <a16:creationId xmlns:a16="http://schemas.microsoft.com/office/drawing/2014/main" id="{A1D3080A-3B35-43C0-A28E-9D2F850177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3418" y="3887816"/>
            <a:ext cx="1157139" cy="1157139"/>
          </a:xfrm>
          <a:prstGeom prst="rect">
            <a:avLst/>
          </a:prstGeom>
        </p:spPr>
      </p:pic>
      <p:pic>
        <p:nvPicPr>
          <p:cNvPr id="82" name="Graphic 81" descr="Workflow with solid fill">
            <a:extLst>
              <a:ext uri="{FF2B5EF4-FFF2-40B4-BE49-F238E27FC236}">
                <a16:creationId xmlns:a16="http://schemas.microsoft.com/office/drawing/2014/main" id="{C7615E35-63FD-4AC7-92B7-4D77525044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05195" y="719030"/>
            <a:ext cx="1300692" cy="1300692"/>
          </a:xfrm>
          <a:prstGeom prst="rect">
            <a:avLst/>
          </a:prstGeom>
        </p:spPr>
      </p:pic>
      <p:grpSp>
        <p:nvGrpSpPr>
          <p:cNvPr id="83" name="Group 82">
            <a:extLst>
              <a:ext uri="{FF2B5EF4-FFF2-40B4-BE49-F238E27FC236}">
                <a16:creationId xmlns:a16="http://schemas.microsoft.com/office/drawing/2014/main" id="{3578ED8A-EE2B-4CAA-8FAF-ACF6D949E42F}"/>
              </a:ext>
            </a:extLst>
          </p:cNvPr>
          <p:cNvGrpSpPr/>
          <p:nvPr/>
        </p:nvGrpSpPr>
        <p:grpSpPr>
          <a:xfrm>
            <a:off x="1409468" y="766498"/>
            <a:ext cx="1281505" cy="1281505"/>
            <a:chOff x="5019846" y="3804846"/>
            <a:chExt cx="1281505" cy="1281505"/>
          </a:xfrm>
        </p:grpSpPr>
        <p:pic>
          <p:nvPicPr>
            <p:cNvPr id="84" name="Graphic 83" descr="Teacher with solid fill">
              <a:extLst>
                <a:ext uri="{FF2B5EF4-FFF2-40B4-BE49-F238E27FC236}">
                  <a16:creationId xmlns:a16="http://schemas.microsoft.com/office/drawing/2014/main" id="{CC544CB6-0FCA-4713-98A3-BDF92A0FA4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846" y="3804846"/>
              <a:ext cx="1281505" cy="1281505"/>
            </a:xfrm>
            <a:prstGeom prst="rect">
              <a:avLst/>
            </a:prstGeom>
          </p:spPr>
        </p:pic>
        <p:sp>
          <p:nvSpPr>
            <p:cNvPr id="85" name="TextBox 84">
              <a:extLst>
                <a:ext uri="{FF2B5EF4-FFF2-40B4-BE49-F238E27FC236}">
                  <a16:creationId xmlns:a16="http://schemas.microsoft.com/office/drawing/2014/main" id="{6994C2EA-AD48-402D-8003-1D0C9C95C2E6}"/>
                </a:ext>
              </a:extLst>
            </p:cNvPr>
            <p:cNvSpPr txBox="1"/>
            <p:nvPr/>
          </p:nvSpPr>
          <p:spPr>
            <a:xfrm>
              <a:off x="5312219" y="4160862"/>
              <a:ext cx="970278" cy="253916"/>
            </a:xfrm>
            <a:prstGeom prst="rect">
              <a:avLst/>
            </a:prstGeom>
            <a:noFill/>
          </p:spPr>
          <p:txBody>
            <a:bodyPr wrap="square" rtlCol="0">
              <a:spAutoFit/>
            </a:bodyPr>
            <a:lstStyle/>
            <a:p>
              <a:r>
                <a:rPr lang="en-SG" sz="1000" b="1" dirty="0">
                  <a:solidFill>
                    <a:schemeClr val="tx2"/>
                  </a:solidFill>
                </a:rPr>
                <a:t>Introduction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Evaluation Metrics</a:t>
            </a:r>
          </a:p>
        </p:txBody>
      </p:sp>
      <p:pic>
        <p:nvPicPr>
          <p:cNvPr id="10" name="Picture 9" descr="Logo&#10;&#10;Description automatically generated">
            <a:extLst>
              <a:ext uri="{FF2B5EF4-FFF2-40B4-BE49-F238E27FC236}">
                <a16:creationId xmlns:a16="http://schemas.microsoft.com/office/drawing/2014/main" id="{AD24C4AF-0767-4716-90CD-D51127077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09" y="1210829"/>
            <a:ext cx="4436327" cy="4436327"/>
          </a:xfrm>
          <a:prstGeom prst="rect">
            <a:avLst/>
          </a:prstGeom>
        </p:spPr>
      </p:pic>
      <p:pic>
        <p:nvPicPr>
          <p:cNvPr id="12" name="Graphic 11" descr="Clipboard Partially Checked with solid fill">
            <a:extLst>
              <a:ext uri="{FF2B5EF4-FFF2-40B4-BE49-F238E27FC236}">
                <a16:creationId xmlns:a16="http://schemas.microsoft.com/office/drawing/2014/main" id="{BA30C7AC-C01F-449D-9953-839E0C9DB6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6932" y="2116866"/>
            <a:ext cx="2624255" cy="2624255"/>
          </a:xfrm>
          <a:prstGeom prst="rect">
            <a:avLst/>
          </a:prstGeom>
        </p:spPr>
      </p:pic>
      <p:sp>
        <p:nvSpPr>
          <p:cNvPr id="13" name="Arrow: Right 12">
            <a:extLst>
              <a:ext uri="{FF2B5EF4-FFF2-40B4-BE49-F238E27FC236}">
                <a16:creationId xmlns:a16="http://schemas.microsoft.com/office/drawing/2014/main" id="{D8A7EF44-DF49-4E65-B764-69B4F43D952F}"/>
              </a:ext>
            </a:extLst>
          </p:cNvPr>
          <p:cNvSpPr/>
          <p:nvPr/>
        </p:nvSpPr>
        <p:spPr>
          <a:xfrm>
            <a:off x="5226205" y="3166942"/>
            <a:ext cx="1739590" cy="524107"/>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2070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Evaluation Metrics</a:t>
            </a:r>
          </a:p>
        </p:txBody>
      </p:sp>
      <p:grpSp>
        <p:nvGrpSpPr>
          <p:cNvPr id="12" name="Group 11">
            <a:extLst>
              <a:ext uri="{FF2B5EF4-FFF2-40B4-BE49-F238E27FC236}">
                <a16:creationId xmlns:a16="http://schemas.microsoft.com/office/drawing/2014/main" id="{1C295BAF-DE6D-4B82-AA42-1F9BC96E15D4}"/>
              </a:ext>
            </a:extLst>
          </p:cNvPr>
          <p:cNvGrpSpPr/>
          <p:nvPr/>
        </p:nvGrpSpPr>
        <p:grpSpPr>
          <a:xfrm>
            <a:off x="2836082" y="1672651"/>
            <a:ext cx="6519831" cy="3845305"/>
            <a:chOff x="2836082" y="1672651"/>
            <a:chExt cx="6519831" cy="3845305"/>
          </a:xfrm>
        </p:grpSpPr>
        <p:pic>
          <p:nvPicPr>
            <p:cNvPr id="13" name="Picture 12" descr="Chart&#10;&#10;Description automatically generated">
              <a:extLst>
                <a:ext uri="{FF2B5EF4-FFF2-40B4-BE49-F238E27FC236}">
                  <a16:creationId xmlns:a16="http://schemas.microsoft.com/office/drawing/2014/main" id="{AB8BE820-307E-4448-A7E7-FA92478FB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082" y="1672651"/>
              <a:ext cx="6519831" cy="3512698"/>
            </a:xfrm>
            <a:prstGeom prst="rect">
              <a:avLst/>
            </a:prstGeom>
          </p:spPr>
        </p:pic>
        <p:sp>
          <p:nvSpPr>
            <p:cNvPr id="14" name="TextBox 13">
              <a:extLst>
                <a:ext uri="{FF2B5EF4-FFF2-40B4-BE49-F238E27FC236}">
                  <a16:creationId xmlns:a16="http://schemas.microsoft.com/office/drawing/2014/main" id="{34A239C3-0618-49B5-9150-C0AB5139C37E}"/>
                </a:ext>
              </a:extLst>
            </p:cNvPr>
            <p:cNvSpPr txBox="1"/>
            <p:nvPr/>
          </p:nvSpPr>
          <p:spPr>
            <a:xfrm>
              <a:off x="3117231" y="5148624"/>
              <a:ext cx="6147643" cy="369332"/>
            </a:xfrm>
            <a:prstGeom prst="rect">
              <a:avLst/>
            </a:prstGeom>
            <a:noFill/>
          </p:spPr>
          <p:txBody>
            <a:bodyPr wrap="square" rtlCol="0">
              <a:spAutoFit/>
            </a:bodyPr>
            <a:lstStyle/>
            <a:p>
              <a:pPr algn="ctr"/>
              <a:r>
                <a:rPr lang="en-SG" dirty="0">
                  <a:solidFill>
                    <a:prstClr val="white"/>
                  </a:solidFill>
                  <a:latin typeface="Calibri" panose="020F0502020204030204"/>
                </a:rPr>
                <a:t>Predicted class labels by trained model</a:t>
              </a:r>
            </a:p>
          </p:txBody>
        </p:sp>
      </p:grpSp>
      <p:pic>
        <p:nvPicPr>
          <p:cNvPr id="15" name="Picture 14">
            <a:extLst>
              <a:ext uri="{FF2B5EF4-FFF2-40B4-BE49-F238E27FC236}">
                <a16:creationId xmlns:a16="http://schemas.microsoft.com/office/drawing/2014/main" id="{F87CBBD0-61E3-43AC-89A3-8335CBE1C74E}"/>
              </a:ext>
            </a:extLst>
          </p:cNvPr>
          <p:cNvPicPr>
            <a:picLocks noChangeAspect="1"/>
          </p:cNvPicPr>
          <p:nvPr/>
        </p:nvPicPr>
        <p:blipFill>
          <a:blip r:embed="rId4"/>
          <a:stretch>
            <a:fillRect/>
          </a:stretch>
        </p:blipFill>
        <p:spPr>
          <a:xfrm>
            <a:off x="7708178" y="465128"/>
            <a:ext cx="3829584" cy="381053"/>
          </a:xfrm>
          <a:prstGeom prst="rect">
            <a:avLst/>
          </a:prstGeom>
        </p:spPr>
      </p:pic>
      <p:pic>
        <p:nvPicPr>
          <p:cNvPr id="16" name="Picture 15">
            <a:extLst>
              <a:ext uri="{FF2B5EF4-FFF2-40B4-BE49-F238E27FC236}">
                <a16:creationId xmlns:a16="http://schemas.microsoft.com/office/drawing/2014/main" id="{1761DD8E-70FD-4B42-8801-47A84D3CA678}"/>
              </a:ext>
            </a:extLst>
          </p:cNvPr>
          <p:cNvPicPr>
            <a:picLocks noChangeAspect="1"/>
          </p:cNvPicPr>
          <p:nvPr/>
        </p:nvPicPr>
        <p:blipFill>
          <a:blip r:embed="rId5"/>
          <a:stretch>
            <a:fillRect/>
          </a:stretch>
        </p:blipFill>
        <p:spPr>
          <a:xfrm>
            <a:off x="7385835" y="1511396"/>
            <a:ext cx="4474270" cy="470583"/>
          </a:xfrm>
          <a:prstGeom prst="rect">
            <a:avLst/>
          </a:prstGeom>
        </p:spPr>
      </p:pic>
      <p:grpSp>
        <p:nvGrpSpPr>
          <p:cNvPr id="17" name="Group 16">
            <a:extLst>
              <a:ext uri="{FF2B5EF4-FFF2-40B4-BE49-F238E27FC236}">
                <a16:creationId xmlns:a16="http://schemas.microsoft.com/office/drawing/2014/main" id="{414DE9D6-1129-422C-B01B-3550B82B58F9}"/>
              </a:ext>
            </a:extLst>
          </p:cNvPr>
          <p:cNvGrpSpPr/>
          <p:nvPr/>
        </p:nvGrpSpPr>
        <p:grpSpPr>
          <a:xfrm>
            <a:off x="169420" y="1676351"/>
            <a:ext cx="6519831" cy="3839752"/>
            <a:chOff x="169420" y="1676351"/>
            <a:chExt cx="6519831" cy="3839752"/>
          </a:xfrm>
        </p:grpSpPr>
        <p:pic>
          <p:nvPicPr>
            <p:cNvPr id="18" name="Picture 17">
              <a:extLst>
                <a:ext uri="{FF2B5EF4-FFF2-40B4-BE49-F238E27FC236}">
                  <a16:creationId xmlns:a16="http://schemas.microsoft.com/office/drawing/2014/main" id="{25BBCAAD-4F87-447E-8C8D-E810232ADE26}"/>
                </a:ext>
              </a:extLst>
            </p:cNvPr>
            <p:cNvPicPr>
              <a:picLocks noChangeAspect="1"/>
            </p:cNvPicPr>
            <p:nvPr/>
          </p:nvPicPr>
          <p:blipFill>
            <a:blip r:embed="rId6"/>
            <a:stretch>
              <a:fillRect/>
            </a:stretch>
          </p:blipFill>
          <p:spPr>
            <a:xfrm>
              <a:off x="169420" y="1676351"/>
              <a:ext cx="6519831" cy="3512704"/>
            </a:xfrm>
            <a:prstGeom prst="rect">
              <a:avLst/>
            </a:prstGeom>
          </p:spPr>
        </p:pic>
        <p:sp>
          <p:nvSpPr>
            <p:cNvPr id="19" name="TextBox 18">
              <a:extLst>
                <a:ext uri="{FF2B5EF4-FFF2-40B4-BE49-F238E27FC236}">
                  <a16:creationId xmlns:a16="http://schemas.microsoft.com/office/drawing/2014/main" id="{0E987452-5DB5-4B33-ADC8-9842F7594B6F}"/>
                </a:ext>
              </a:extLst>
            </p:cNvPr>
            <p:cNvSpPr txBox="1"/>
            <p:nvPr/>
          </p:nvSpPr>
          <p:spPr>
            <a:xfrm>
              <a:off x="355513" y="5146771"/>
              <a:ext cx="6147643" cy="369332"/>
            </a:xfrm>
            <a:prstGeom prst="rect">
              <a:avLst/>
            </a:prstGeom>
            <a:noFill/>
          </p:spPr>
          <p:txBody>
            <a:bodyPr wrap="square" rtlCol="0">
              <a:spAutoFit/>
            </a:bodyPr>
            <a:lstStyle/>
            <a:p>
              <a:pPr algn="ctr"/>
              <a:r>
                <a:rPr lang="en-SG" dirty="0">
                  <a:solidFill>
                    <a:prstClr val="white"/>
                  </a:solidFill>
                  <a:latin typeface="Calibri" panose="020F0502020204030204"/>
                </a:rPr>
                <a:t>Actual class labels</a:t>
              </a:r>
            </a:p>
          </p:txBody>
        </p:sp>
      </p:grpSp>
      <p:grpSp>
        <p:nvGrpSpPr>
          <p:cNvPr id="28" name="Group 27">
            <a:extLst>
              <a:ext uri="{FF2B5EF4-FFF2-40B4-BE49-F238E27FC236}">
                <a16:creationId xmlns:a16="http://schemas.microsoft.com/office/drawing/2014/main" id="{5C3C7D2A-6E96-453E-B1C2-F53FD58A85E2}"/>
              </a:ext>
            </a:extLst>
          </p:cNvPr>
          <p:cNvGrpSpPr/>
          <p:nvPr/>
        </p:nvGrpSpPr>
        <p:grpSpPr>
          <a:xfrm>
            <a:off x="1618993" y="2550419"/>
            <a:ext cx="4246317" cy="2061045"/>
            <a:chOff x="1617785" y="2542233"/>
            <a:chExt cx="4246317" cy="2061045"/>
          </a:xfrm>
        </p:grpSpPr>
        <p:cxnSp>
          <p:nvCxnSpPr>
            <p:cNvPr id="29" name="Straight Arrow Connector 28">
              <a:extLst>
                <a:ext uri="{FF2B5EF4-FFF2-40B4-BE49-F238E27FC236}">
                  <a16:creationId xmlns:a16="http://schemas.microsoft.com/office/drawing/2014/main" id="{14995994-960E-424C-8B65-EDFF49783B00}"/>
                </a:ext>
              </a:extLst>
            </p:cNvPr>
            <p:cNvCxnSpPr/>
            <p:nvPr/>
          </p:nvCxnSpPr>
          <p:spPr>
            <a:xfrm>
              <a:off x="1617785" y="2542233"/>
              <a:ext cx="251209" cy="291402"/>
            </a:xfrm>
            <a:prstGeom prst="straightConnector1">
              <a:avLst/>
            </a:prstGeom>
            <a:noFill/>
            <a:ln w="6350" cap="flat" cmpd="sng" algn="ctr">
              <a:solidFill>
                <a:srgbClr val="FF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2FA7497A-261B-42D5-8C0A-7D99AF595871}"/>
                </a:ext>
              </a:extLst>
            </p:cNvPr>
            <p:cNvCxnSpPr>
              <a:cxnSpLocks/>
            </p:cNvCxnSpPr>
            <p:nvPr/>
          </p:nvCxnSpPr>
          <p:spPr>
            <a:xfrm flipH="1">
              <a:off x="2612840" y="2902507"/>
              <a:ext cx="223242" cy="359466"/>
            </a:xfrm>
            <a:prstGeom prst="straightConnector1">
              <a:avLst/>
            </a:prstGeom>
            <a:noFill/>
            <a:ln w="6350" cap="flat" cmpd="sng" algn="ctr">
              <a:solidFill>
                <a:srgbClr val="FF0000"/>
              </a:solidFill>
              <a:prstDash val="solid"/>
              <a:miter lim="800000"/>
              <a:tailEnd type="triangle"/>
            </a:ln>
            <a:effectLst/>
          </p:spPr>
        </p:cxnSp>
        <p:cxnSp>
          <p:nvCxnSpPr>
            <p:cNvPr id="31" name="Straight Arrow Connector 30">
              <a:extLst>
                <a:ext uri="{FF2B5EF4-FFF2-40B4-BE49-F238E27FC236}">
                  <a16:creationId xmlns:a16="http://schemas.microsoft.com/office/drawing/2014/main" id="{3DAF47A5-4575-4FF6-9833-C44DDA0EEA06}"/>
                </a:ext>
              </a:extLst>
            </p:cNvPr>
            <p:cNvCxnSpPr>
              <a:cxnSpLocks/>
            </p:cNvCxnSpPr>
            <p:nvPr/>
          </p:nvCxnSpPr>
          <p:spPr>
            <a:xfrm flipH="1" flipV="1">
              <a:off x="3267169" y="4359836"/>
              <a:ext cx="324330" cy="243442"/>
            </a:xfrm>
            <a:prstGeom prst="straightConnector1">
              <a:avLst/>
            </a:prstGeom>
            <a:noFill/>
            <a:ln w="6350" cap="flat" cmpd="sng" algn="ctr">
              <a:solidFill>
                <a:srgbClr val="FF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726C7CBC-82FE-4B7A-A220-D046D7967ACC}"/>
                </a:ext>
              </a:extLst>
            </p:cNvPr>
            <p:cNvCxnSpPr>
              <a:cxnSpLocks/>
            </p:cNvCxnSpPr>
            <p:nvPr/>
          </p:nvCxnSpPr>
          <p:spPr>
            <a:xfrm flipH="1" flipV="1">
              <a:off x="5539772" y="3960930"/>
              <a:ext cx="324330" cy="243442"/>
            </a:xfrm>
            <a:prstGeom prst="straightConnector1">
              <a:avLst/>
            </a:prstGeom>
            <a:noFill/>
            <a:ln w="6350" cap="flat" cmpd="sng" algn="ctr">
              <a:solidFill>
                <a:srgbClr val="FF0000"/>
              </a:solidFill>
              <a:prstDash val="solid"/>
              <a:miter lim="800000"/>
              <a:tailEnd type="triangle"/>
            </a:ln>
            <a:effectLst/>
          </p:spPr>
        </p:cxnSp>
      </p:grpSp>
    </p:spTree>
    <p:extLst>
      <p:ext uri="{BB962C8B-B14F-4D97-AF65-F5344CB8AC3E}">
        <p14:creationId xmlns:p14="http://schemas.microsoft.com/office/powerpoint/2010/main" val="21724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nodeType="clickEffect">
                                  <p:stCondLst>
                                    <p:cond delay="0"/>
                                  </p:stCondLst>
                                  <p:childTnLst>
                                    <p:animMotion origin="layout" path="M 0 4.44444E-6 L -0.22201 -0.0007 " pathEditMode="relative" rAng="0" ptsTypes="AA">
                                      <p:cBhvr>
                                        <p:cTn id="11" dur="2000" fill="hold"/>
                                        <p:tgtEl>
                                          <p:spTgt spid="12"/>
                                        </p:tgtEl>
                                        <p:attrNameLst>
                                          <p:attrName>ppt_x</p:attrName>
                                          <p:attrName>ppt_y</p:attrName>
                                        </p:attrNameLst>
                                      </p:cBhvr>
                                      <p:rCtr x="-11107" y="-46"/>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par>
                          <p:cTn id="33" fill="hold">
                            <p:stCondLst>
                              <p:cond delay="1500"/>
                            </p:stCondLst>
                            <p:childTnLst>
                              <p:par>
                                <p:cTn id="34" presetID="26" presetClass="emph" presetSubtype="0" repeatCount="2000" fill="hold" nodeType="afterEffect">
                                  <p:stCondLst>
                                    <p:cond delay="0"/>
                                  </p:stCondLst>
                                  <p:childTnLst>
                                    <p:animEffect transition="out" filter="fade">
                                      <p:cBhvr>
                                        <p:cTn id="35" dur="1000" tmFilter="0, 0; .2, .5; .8, .5; 1, 0"/>
                                        <p:tgtEl>
                                          <p:spTgt spid="28"/>
                                        </p:tgtEl>
                                      </p:cBhvr>
                                    </p:animEffect>
                                    <p:animScale>
                                      <p:cBhvr>
                                        <p:cTn id="36" dur="50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Evaluation Metrics</a:t>
            </a:r>
          </a:p>
        </p:txBody>
      </p:sp>
      <p:pic>
        <p:nvPicPr>
          <p:cNvPr id="27" name="Picture 26">
            <a:extLst>
              <a:ext uri="{FF2B5EF4-FFF2-40B4-BE49-F238E27FC236}">
                <a16:creationId xmlns:a16="http://schemas.microsoft.com/office/drawing/2014/main" id="{CEB3E11F-CC53-4308-8B31-B9CD769EEAE3}"/>
              </a:ext>
            </a:extLst>
          </p:cNvPr>
          <p:cNvPicPr>
            <a:picLocks noChangeAspect="1"/>
          </p:cNvPicPr>
          <p:nvPr/>
        </p:nvPicPr>
        <p:blipFill>
          <a:blip r:embed="rId3"/>
          <a:stretch>
            <a:fillRect/>
          </a:stretch>
        </p:blipFill>
        <p:spPr>
          <a:xfrm>
            <a:off x="220376" y="1689227"/>
            <a:ext cx="5317650" cy="3512704"/>
          </a:xfrm>
          <a:prstGeom prst="rect">
            <a:avLst/>
          </a:prstGeom>
        </p:spPr>
      </p:pic>
      <p:grpSp>
        <p:nvGrpSpPr>
          <p:cNvPr id="33" name="Group 32">
            <a:extLst>
              <a:ext uri="{FF2B5EF4-FFF2-40B4-BE49-F238E27FC236}">
                <a16:creationId xmlns:a16="http://schemas.microsoft.com/office/drawing/2014/main" id="{D819EF84-7B53-4097-B423-FE3869EBCA23}"/>
              </a:ext>
            </a:extLst>
          </p:cNvPr>
          <p:cNvGrpSpPr/>
          <p:nvPr/>
        </p:nvGrpSpPr>
        <p:grpSpPr>
          <a:xfrm>
            <a:off x="8111547" y="2407445"/>
            <a:ext cx="2247279" cy="2043109"/>
            <a:chOff x="8019755" y="2656815"/>
            <a:chExt cx="2247279" cy="2043109"/>
          </a:xfrm>
          <a:solidFill>
            <a:schemeClr val="tx2"/>
          </a:solidFill>
        </p:grpSpPr>
        <p:pic>
          <p:nvPicPr>
            <p:cNvPr id="34" name="Graphic 33" descr="Bar graph with upward trend outline">
              <a:extLst>
                <a:ext uri="{FF2B5EF4-FFF2-40B4-BE49-F238E27FC236}">
                  <a16:creationId xmlns:a16="http://schemas.microsoft.com/office/drawing/2014/main" id="{F2F9D16F-B1A4-4243-ACCB-0945270631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9755" y="2656815"/>
              <a:ext cx="1717497" cy="1717497"/>
            </a:xfrm>
            <a:prstGeom prst="rect">
              <a:avLst/>
            </a:prstGeom>
          </p:spPr>
        </p:pic>
        <p:pic>
          <p:nvPicPr>
            <p:cNvPr id="35" name="Graphic 34" descr="Money with solid fill">
              <a:extLst>
                <a:ext uri="{FF2B5EF4-FFF2-40B4-BE49-F238E27FC236}">
                  <a16:creationId xmlns:a16="http://schemas.microsoft.com/office/drawing/2014/main" id="{3D062DE1-E14A-42D4-8171-047BDAA09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646682">
              <a:off x="9207470" y="3640360"/>
              <a:ext cx="1059564" cy="1059564"/>
            </a:xfrm>
            <a:prstGeom prst="rect">
              <a:avLst/>
            </a:prstGeom>
          </p:spPr>
        </p:pic>
        <p:pic>
          <p:nvPicPr>
            <p:cNvPr id="36" name="Graphic 35" descr="Dollar with solid fill">
              <a:extLst>
                <a:ext uri="{FF2B5EF4-FFF2-40B4-BE49-F238E27FC236}">
                  <a16:creationId xmlns:a16="http://schemas.microsoft.com/office/drawing/2014/main" id="{A8114A6E-6540-4819-A164-462BE0965C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50136" y="2786985"/>
              <a:ext cx="374232" cy="374232"/>
            </a:xfrm>
            <a:prstGeom prst="rect">
              <a:avLst/>
            </a:prstGeom>
          </p:spPr>
        </p:pic>
        <p:pic>
          <p:nvPicPr>
            <p:cNvPr id="37" name="Graphic 36" descr="Dollar with solid fill">
              <a:extLst>
                <a:ext uri="{FF2B5EF4-FFF2-40B4-BE49-F238E27FC236}">
                  <a16:creationId xmlns:a16="http://schemas.microsoft.com/office/drawing/2014/main" id="{3C65BE3A-8B4A-4D07-B710-451E7E93FC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77426" y="3171022"/>
              <a:ext cx="374232" cy="374232"/>
            </a:xfrm>
            <a:prstGeom prst="rect">
              <a:avLst/>
            </a:prstGeom>
          </p:spPr>
        </p:pic>
        <p:pic>
          <p:nvPicPr>
            <p:cNvPr id="38" name="Graphic 37" descr="Dollar with solid fill">
              <a:extLst>
                <a:ext uri="{FF2B5EF4-FFF2-40B4-BE49-F238E27FC236}">
                  <a16:creationId xmlns:a16="http://schemas.microsoft.com/office/drawing/2014/main" id="{D14730E8-A3D4-4038-93ED-B17944C336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1387" y="4237232"/>
              <a:ext cx="374232" cy="374232"/>
            </a:xfrm>
            <a:prstGeom prst="rect">
              <a:avLst/>
            </a:prstGeom>
          </p:spPr>
        </p:pic>
      </p:grpSp>
      <p:pic>
        <p:nvPicPr>
          <p:cNvPr id="3" name="Graphic 2" descr="Upward trend with solid fill">
            <a:extLst>
              <a:ext uri="{FF2B5EF4-FFF2-40B4-BE49-F238E27FC236}">
                <a16:creationId xmlns:a16="http://schemas.microsoft.com/office/drawing/2014/main" id="{86E8A353-A2F0-4023-A89E-2EE84C0D8D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0009" y="2143822"/>
            <a:ext cx="2570356" cy="2570356"/>
          </a:xfrm>
          <a:prstGeom prst="rect">
            <a:avLst/>
          </a:prstGeom>
        </p:spPr>
      </p:pic>
      <p:pic>
        <p:nvPicPr>
          <p:cNvPr id="5" name="Picture 4">
            <a:extLst>
              <a:ext uri="{FF2B5EF4-FFF2-40B4-BE49-F238E27FC236}">
                <a16:creationId xmlns:a16="http://schemas.microsoft.com/office/drawing/2014/main" id="{E22E053B-900D-4557-BD5B-237187DC5EE3}"/>
              </a:ext>
            </a:extLst>
          </p:cNvPr>
          <p:cNvPicPr>
            <a:picLocks noChangeAspect="1"/>
          </p:cNvPicPr>
          <p:nvPr/>
        </p:nvPicPr>
        <p:blipFill>
          <a:blip r:embed="rId12"/>
          <a:stretch>
            <a:fillRect/>
          </a:stretch>
        </p:blipFill>
        <p:spPr>
          <a:xfrm>
            <a:off x="220376" y="1383550"/>
            <a:ext cx="5278481" cy="4346005"/>
          </a:xfrm>
          <a:prstGeom prst="rect">
            <a:avLst/>
          </a:prstGeom>
        </p:spPr>
      </p:pic>
    </p:spTree>
    <p:extLst>
      <p:ext uri="{BB962C8B-B14F-4D97-AF65-F5344CB8AC3E}">
        <p14:creationId xmlns:p14="http://schemas.microsoft.com/office/powerpoint/2010/main" val="902371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Evaluation Metrics</a:t>
            </a:r>
          </a:p>
        </p:txBody>
      </p:sp>
      <p:pic>
        <p:nvPicPr>
          <p:cNvPr id="4" name="Picture 3" descr="Close up photo of colorful graph data">
            <a:extLst>
              <a:ext uri="{FF2B5EF4-FFF2-40B4-BE49-F238E27FC236}">
                <a16:creationId xmlns:a16="http://schemas.microsoft.com/office/drawing/2014/main" id="{8740F4FB-D358-4D95-AD51-A4A95D731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169" y="2215260"/>
            <a:ext cx="3639806" cy="2427479"/>
          </a:xfrm>
          <a:prstGeom prst="rect">
            <a:avLst/>
          </a:prstGeom>
        </p:spPr>
      </p:pic>
      <p:sp>
        <p:nvSpPr>
          <p:cNvPr id="16" name="Thought Bubble: Cloud 15">
            <a:extLst>
              <a:ext uri="{FF2B5EF4-FFF2-40B4-BE49-F238E27FC236}">
                <a16:creationId xmlns:a16="http://schemas.microsoft.com/office/drawing/2014/main" id="{5DB3CBF1-0F51-48BF-A337-CA8B87DF8297}"/>
              </a:ext>
            </a:extLst>
          </p:cNvPr>
          <p:cNvSpPr/>
          <p:nvPr/>
        </p:nvSpPr>
        <p:spPr>
          <a:xfrm>
            <a:off x="2718056" y="1408528"/>
            <a:ext cx="2095718" cy="1209856"/>
          </a:xfrm>
          <a:prstGeom prst="cloudCallout">
            <a:avLst>
              <a:gd name="adj1" fmla="val -52028"/>
              <a:gd name="adj2" fmla="val 86635"/>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7" name="Graphic 16" descr="Circles with arrows with solid fill">
            <a:extLst>
              <a:ext uri="{FF2B5EF4-FFF2-40B4-BE49-F238E27FC236}">
                <a16:creationId xmlns:a16="http://schemas.microsoft.com/office/drawing/2014/main" id="{BE45A20B-8401-410C-B27B-8DB371140B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0758" y="1559191"/>
            <a:ext cx="914400" cy="914400"/>
          </a:xfrm>
          <a:prstGeom prst="rect">
            <a:avLst/>
          </a:prstGeom>
        </p:spPr>
      </p:pic>
      <p:pic>
        <p:nvPicPr>
          <p:cNvPr id="18" name="Graphic 17" descr="Brain in head with solid fill">
            <a:extLst>
              <a:ext uri="{FF2B5EF4-FFF2-40B4-BE49-F238E27FC236}">
                <a16:creationId xmlns:a16="http://schemas.microsoft.com/office/drawing/2014/main" id="{2FCF0E3E-175E-4E95-A210-04D26CCDA4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386" y="2452917"/>
            <a:ext cx="2389943" cy="2389943"/>
          </a:xfrm>
          <a:prstGeom prst="rect">
            <a:avLst/>
          </a:prstGeom>
        </p:spPr>
      </p:pic>
      <p:sp>
        <p:nvSpPr>
          <p:cNvPr id="19" name="Arrow: Right 18">
            <a:extLst>
              <a:ext uri="{FF2B5EF4-FFF2-40B4-BE49-F238E27FC236}">
                <a16:creationId xmlns:a16="http://schemas.microsoft.com/office/drawing/2014/main" id="{C975D35B-C5B1-4CAC-BC83-1982E0BBDD85}"/>
              </a:ext>
            </a:extLst>
          </p:cNvPr>
          <p:cNvSpPr/>
          <p:nvPr/>
        </p:nvSpPr>
        <p:spPr>
          <a:xfrm>
            <a:off x="4450882" y="3385834"/>
            <a:ext cx="1739590" cy="524107"/>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descr="Logo&#10;&#10;Description automatically generated">
            <a:extLst>
              <a:ext uri="{FF2B5EF4-FFF2-40B4-BE49-F238E27FC236}">
                <a16:creationId xmlns:a16="http://schemas.microsoft.com/office/drawing/2014/main" id="{DF598507-2CD4-46D6-8369-005FFECB5D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8908" y="1210831"/>
            <a:ext cx="4436327" cy="4436327"/>
          </a:xfrm>
          <a:prstGeom prst="rect">
            <a:avLst/>
          </a:prstGeom>
        </p:spPr>
      </p:pic>
      <p:pic>
        <p:nvPicPr>
          <p:cNvPr id="21" name="Graphic 20" descr="Clipboard Partially Checked with solid fill">
            <a:extLst>
              <a:ext uri="{FF2B5EF4-FFF2-40B4-BE49-F238E27FC236}">
                <a16:creationId xmlns:a16="http://schemas.microsoft.com/office/drawing/2014/main" id="{C5F49BA8-169C-4ADC-8F7C-EDC37C6B9F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8229" y="2116866"/>
            <a:ext cx="2624255" cy="2624255"/>
          </a:xfrm>
          <a:prstGeom prst="rect">
            <a:avLst/>
          </a:prstGeom>
        </p:spPr>
      </p:pic>
      <p:sp>
        <p:nvSpPr>
          <p:cNvPr id="22" name="Arrow: Right 21">
            <a:extLst>
              <a:ext uri="{FF2B5EF4-FFF2-40B4-BE49-F238E27FC236}">
                <a16:creationId xmlns:a16="http://schemas.microsoft.com/office/drawing/2014/main" id="{517FC5AE-6ACF-4567-973B-C233B477CDFE}"/>
              </a:ext>
            </a:extLst>
          </p:cNvPr>
          <p:cNvSpPr/>
          <p:nvPr/>
        </p:nvSpPr>
        <p:spPr>
          <a:xfrm>
            <a:off x="5226205" y="3166942"/>
            <a:ext cx="1739590" cy="524107"/>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3271A99D-40F1-4556-B7AF-8D3F784242A1}"/>
              </a:ext>
            </a:extLst>
          </p:cNvPr>
          <p:cNvSpPr txBox="1"/>
          <p:nvPr/>
        </p:nvSpPr>
        <p:spPr>
          <a:xfrm>
            <a:off x="4624832" y="2520611"/>
            <a:ext cx="2843561" cy="646331"/>
          </a:xfrm>
          <a:prstGeom prst="rect">
            <a:avLst/>
          </a:prstGeom>
          <a:noFill/>
        </p:spPr>
        <p:txBody>
          <a:bodyPr wrap="square" rtlCol="0">
            <a:spAutoFit/>
          </a:bodyPr>
          <a:lstStyle/>
          <a:p>
            <a:pPr algn="ctr"/>
            <a:r>
              <a:rPr lang="en-SG" b="1" dirty="0">
                <a:solidFill>
                  <a:schemeClr val="tx2"/>
                </a:solidFill>
                <a:latin typeface="Rajdhani" panose="020B0604020202020204"/>
              </a:rPr>
              <a:t>Evaluate Every 20 Epochs Until 200 Epochs</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27558DF-B6FD-473B-86F3-A5FBC282CAB7}"/>
                  </a:ext>
                </a:extLst>
              </p:cNvPr>
              <p:cNvSpPr txBox="1"/>
              <p:nvPr/>
            </p:nvSpPr>
            <p:spPr>
              <a:xfrm>
                <a:off x="3023839" y="3023282"/>
                <a:ext cx="6144322" cy="803553"/>
              </a:xfrm>
              <a:prstGeom prst="rect">
                <a:avLst/>
              </a:prstGeom>
              <a:noFill/>
            </p:spPr>
            <p:txBody>
              <a:bodyPr wrap="square">
                <a:spAutoFit/>
              </a:bodyPr>
              <a:lstStyle/>
              <a:p>
                <a:pPr algn="ctr"/>
                <a:r>
                  <a:rPr lang="en-SG" sz="2000" b="1" i="0" u="none" strike="noStrike" baseline="0" dirty="0">
                    <a:solidFill>
                      <a:schemeClr val="tx2"/>
                    </a:solidFill>
                    <a:latin typeface="Times New Roman" panose="02020603050405020304" pitchFamily="18" charset="0"/>
                  </a:rPr>
                  <a:t>Learning Rate for Accuracy Metrics </a:t>
                </a:r>
                <a:r>
                  <a:rPr lang="en-SG" sz="2000" b="0" i="0" u="none" strike="noStrike" baseline="0" dirty="0">
                    <a:solidFill>
                      <a:schemeClr val="tx2"/>
                    </a:solidFill>
                    <a:latin typeface="Times New Roman" panose="02020603050405020304" pitchFamily="18" charset="0"/>
                  </a:rPr>
                  <a:t>= </a:t>
                </a:r>
                <a14:m>
                  <m:oMath xmlns:m="http://schemas.openxmlformats.org/officeDocument/2006/math">
                    <m:f>
                      <m:fPr>
                        <m:ctrlPr>
                          <a:rPr lang="en-SG" sz="1400" b="0" i="1" u="none" strike="noStrike" baseline="0" smtClean="0">
                            <a:solidFill>
                              <a:schemeClr val="tx2"/>
                            </a:solidFill>
                            <a:latin typeface="Cambria Math" panose="02040503050406030204" pitchFamily="18" charset="0"/>
                          </a:rPr>
                        </m:ctrlPr>
                      </m:fPr>
                      <m:num>
                        <m:r>
                          <m:rPr>
                            <m:nor/>
                          </m:rPr>
                          <a:rPr lang="en-SG" sz="1400" dirty="0">
                            <a:solidFill>
                              <a:schemeClr val="tx2"/>
                            </a:solidFill>
                            <a:latin typeface="Cambria Math" panose="02040503050406030204" pitchFamily="18" charset="0"/>
                          </a:rPr>
                          <m:t>𝑆𝑢𝑚</m:t>
                        </m:r>
                        <m:r>
                          <m:rPr>
                            <m:nor/>
                          </m:rPr>
                          <a:rPr lang="en-SG" sz="1400" dirty="0">
                            <a:solidFill>
                              <a:schemeClr val="tx2"/>
                            </a:solidFill>
                            <a:latin typeface="Cambria Math" panose="02040503050406030204" pitchFamily="18" charset="0"/>
                          </a:rPr>
                          <m:t> (</m:t>
                        </m:r>
                        <m:r>
                          <m:rPr>
                            <m:nor/>
                          </m:rPr>
                          <a:rPr lang="en-SG" sz="1400" dirty="0">
                            <a:solidFill>
                              <a:schemeClr val="tx2"/>
                            </a:solidFill>
                            <a:latin typeface="Cambria Math" panose="02040503050406030204" pitchFamily="18" charset="0"/>
                          </a:rPr>
                          <m:t>𝐶</m:t>
                        </m:r>
                        <m:r>
                          <m:rPr>
                            <m:nor/>
                          </m:rPr>
                          <a:rPr lang="en-SG" sz="1400" dirty="0">
                            <a:solidFill>
                              <a:schemeClr val="tx2"/>
                            </a:solidFill>
                            <a:latin typeface="Cambria Math" panose="02040503050406030204" pitchFamily="18" charset="0"/>
                          </a:rPr>
                          <m:t>urrent</m:t>
                        </m:r>
                        <m:r>
                          <m:rPr>
                            <m:nor/>
                          </m:rPr>
                          <a:rPr lang="en-SG" sz="1400" dirty="0">
                            <a:solidFill>
                              <a:schemeClr val="tx2"/>
                            </a:solidFill>
                            <a:latin typeface="Cambria Math" panose="02040503050406030204" pitchFamily="18" charset="0"/>
                          </a:rPr>
                          <m:t> 20 </m:t>
                        </m:r>
                        <m:r>
                          <m:rPr>
                            <m:nor/>
                          </m:rPr>
                          <a:rPr lang="en-SG" sz="1400" dirty="0">
                            <a:solidFill>
                              <a:schemeClr val="tx2"/>
                            </a:solidFill>
                            <a:latin typeface="Cambria Math" panose="02040503050406030204" pitchFamily="18" charset="0"/>
                          </a:rPr>
                          <m:t>training</m:t>
                        </m:r>
                        <m:r>
                          <m:rPr>
                            <m:nor/>
                          </m:rPr>
                          <a:rPr lang="en-SG" sz="1400" dirty="0">
                            <a:solidFill>
                              <a:schemeClr val="tx2"/>
                            </a:solidFill>
                            <a:latin typeface="Cambria Math" panose="02040503050406030204" pitchFamily="18" charset="0"/>
                          </a:rPr>
                          <m:t> </m:t>
                        </m:r>
                        <m:r>
                          <m:rPr>
                            <m:nor/>
                          </m:rPr>
                          <a:rPr lang="en-SG" sz="1400" dirty="0">
                            <a:solidFill>
                              <a:schemeClr val="tx2"/>
                            </a:solidFill>
                            <a:latin typeface="Cambria Math" panose="02040503050406030204" pitchFamily="18" charset="0"/>
                          </a:rPr>
                          <m:t>epochs</m:t>
                        </m:r>
                        <m:r>
                          <m:rPr>
                            <m:nor/>
                          </m:rPr>
                          <a:rPr lang="en-SG" sz="1400" dirty="0">
                            <a:solidFill>
                              <a:schemeClr val="tx2"/>
                            </a:solidFill>
                            <a:latin typeface="Cambria Math" panose="02040503050406030204" pitchFamily="18" charset="0"/>
                          </a:rPr>
                          <m:t>′ </m:t>
                        </m:r>
                        <m:r>
                          <m:rPr>
                            <m:nor/>
                          </m:rPr>
                          <a:rPr lang="en-SG" sz="1400" dirty="0">
                            <a:solidFill>
                              <a:schemeClr val="tx2"/>
                            </a:solidFill>
                            <a:latin typeface="Cambria Math" panose="02040503050406030204" pitchFamily="18" charset="0"/>
                          </a:rPr>
                          <m:t>accuracy</m:t>
                        </m:r>
                        <m:r>
                          <m:rPr>
                            <m:nor/>
                          </m:rPr>
                          <a:rPr lang="en-SG" sz="1400" dirty="0">
                            <a:solidFill>
                              <a:schemeClr val="tx2"/>
                            </a:solidFill>
                            <a:latin typeface="Cambria Math" panose="02040503050406030204" pitchFamily="18" charset="0"/>
                          </a:rPr>
                          <m:t> − </m:t>
                        </m:r>
                        <m:r>
                          <m:rPr>
                            <m:nor/>
                          </m:rPr>
                          <a:rPr lang="en-SG" sz="1400" dirty="0">
                            <a:solidFill>
                              <a:schemeClr val="tx2"/>
                            </a:solidFill>
                            <a:latin typeface="Cambria Math" panose="02040503050406030204" pitchFamily="18" charset="0"/>
                          </a:rPr>
                          <m:t>previous</m:t>
                        </m:r>
                        <m:r>
                          <m:rPr>
                            <m:nor/>
                          </m:rPr>
                          <a:rPr lang="en-SG" sz="1400" dirty="0">
                            <a:solidFill>
                              <a:schemeClr val="tx2"/>
                            </a:solidFill>
                            <a:latin typeface="Cambria Math" panose="02040503050406030204" pitchFamily="18" charset="0"/>
                          </a:rPr>
                          <m:t> 20 </m:t>
                        </m:r>
                        <m:r>
                          <m:rPr>
                            <m:nor/>
                          </m:rPr>
                          <a:rPr lang="en-SG" sz="1400" dirty="0">
                            <a:solidFill>
                              <a:schemeClr val="tx2"/>
                            </a:solidFill>
                            <a:latin typeface="Cambria Math" panose="02040503050406030204" pitchFamily="18" charset="0"/>
                          </a:rPr>
                          <m:t>training</m:t>
                        </m:r>
                        <m:r>
                          <m:rPr>
                            <m:nor/>
                          </m:rPr>
                          <a:rPr lang="en-SG" sz="1400" dirty="0">
                            <a:solidFill>
                              <a:schemeClr val="tx2"/>
                            </a:solidFill>
                            <a:latin typeface="Cambria Math" panose="02040503050406030204" pitchFamily="18" charset="0"/>
                          </a:rPr>
                          <m:t> </m:t>
                        </m:r>
                        <m:r>
                          <m:rPr>
                            <m:nor/>
                          </m:rPr>
                          <a:rPr lang="en-SG" sz="1400" dirty="0">
                            <a:solidFill>
                              <a:schemeClr val="tx2"/>
                            </a:solidFill>
                            <a:latin typeface="Cambria Math" panose="02040503050406030204" pitchFamily="18" charset="0"/>
                          </a:rPr>
                          <m:t>epochs</m:t>
                        </m:r>
                        <m:r>
                          <m:rPr>
                            <m:nor/>
                          </m:rPr>
                          <a:rPr lang="en-SG" sz="1400" dirty="0">
                            <a:solidFill>
                              <a:schemeClr val="tx2"/>
                            </a:solidFill>
                            <a:latin typeface="Cambria Math" panose="02040503050406030204" pitchFamily="18" charset="0"/>
                          </a:rPr>
                          <m:t>′ </m:t>
                        </m:r>
                        <m:r>
                          <m:rPr>
                            <m:nor/>
                          </m:rPr>
                          <a:rPr lang="en-SG" sz="1400" dirty="0">
                            <a:solidFill>
                              <a:schemeClr val="tx2"/>
                            </a:solidFill>
                            <a:latin typeface="Cambria Math" panose="02040503050406030204" pitchFamily="18" charset="0"/>
                          </a:rPr>
                          <m:t>accuracy</m:t>
                        </m:r>
                        <m:r>
                          <m:rPr>
                            <m:nor/>
                          </m:rPr>
                          <a:rPr lang="en-SG" sz="1400" dirty="0">
                            <a:solidFill>
                              <a:schemeClr val="tx2"/>
                            </a:solidFill>
                            <a:latin typeface="Cambria Math" panose="02040503050406030204" pitchFamily="18" charset="0"/>
                          </a:rPr>
                          <m:t>)</m:t>
                        </m:r>
                      </m:num>
                      <m:den>
                        <m:r>
                          <m:rPr>
                            <m:nor/>
                          </m:rPr>
                          <a:rPr lang="en-SG" sz="1400" dirty="0">
                            <a:solidFill>
                              <a:schemeClr val="tx2"/>
                            </a:solidFill>
                            <a:latin typeface="Cambria Math" panose="02040503050406030204" pitchFamily="18" charset="0"/>
                          </a:rPr>
                          <m:t>𝑇𝑜𝑡𝑎𝑙</m:t>
                        </m:r>
                        <m:r>
                          <m:rPr>
                            <m:nor/>
                          </m:rPr>
                          <a:rPr lang="en-SG" sz="1400" dirty="0">
                            <a:solidFill>
                              <a:schemeClr val="tx2"/>
                            </a:solidFill>
                            <a:latin typeface="Cambria Math" panose="02040503050406030204" pitchFamily="18" charset="0"/>
                          </a:rPr>
                          <m:t> </m:t>
                        </m:r>
                        <m:r>
                          <m:rPr>
                            <m:nor/>
                          </m:rPr>
                          <a:rPr lang="en-SG" sz="1400" dirty="0">
                            <a:solidFill>
                              <a:schemeClr val="tx2"/>
                            </a:solidFill>
                            <a:latin typeface="Cambria Math" panose="02040503050406030204" pitchFamily="18" charset="0"/>
                          </a:rPr>
                          <m:t>𝑁𝑢𝑚𝑏𝑒𝑟</m:t>
                        </m:r>
                        <m:r>
                          <m:rPr>
                            <m:nor/>
                          </m:rPr>
                          <a:rPr lang="en-SG" sz="1400" dirty="0">
                            <a:solidFill>
                              <a:schemeClr val="tx2"/>
                            </a:solidFill>
                            <a:latin typeface="Cambria Math" panose="02040503050406030204" pitchFamily="18" charset="0"/>
                          </a:rPr>
                          <m:t> </m:t>
                        </m:r>
                        <m:r>
                          <m:rPr>
                            <m:nor/>
                          </m:rPr>
                          <a:rPr lang="en-SG" sz="1400" dirty="0">
                            <a:solidFill>
                              <a:schemeClr val="tx2"/>
                            </a:solidFill>
                            <a:latin typeface="Cambria Math" panose="02040503050406030204" pitchFamily="18" charset="0"/>
                          </a:rPr>
                          <m:t>𝑜𝑓</m:t>
                        </m:r>
                        <m:r>
                          <m:rPr>
                            <m:nor/>
                          </m:rPr>
                          <a:rPr lang="en-SG" sz="1400" dirty="0">
                            <a:solidFill>
                              <a:schemeClr val="tx2"/>
                            </a:solidFill>
                            <a:latin typeface="Cambria Math" panose="02040503050406030204" pitchFamily="18" charset="0"/>
                          </a:rPr>
                          <m:t> </m:t>
                        </m:r>
                        <m:r>
                          <m:rPr>
                            <m:nor/>
                          </m:rPr>
                          <a:rPr lang="en-SG" sz="1400" dirty="0">
                            <a:solidFill>
                              <a:schemeClr val="tx2"/>
                            </a:solidFill>
                            <a:latin typeface="Cambria Math" panose="02040503050406030204" pitchFamily="18" charset="0"/>
                          </a:rPr>
                          <m:t>𝑇𝑟𝑎𝑖𝑛𝑖𝑛𝑔</m:t>
                        </m:r>
                        <m:r>
                          <m:rPr>
                            <m:nor/>
                          </m:rPr>
                          <a:rPr lang="en-SG" sz="1400" dirty="0">
                            <a:solidFill>
                              <a:schemeClr val="tx2"/>
                            </a:solidFill>
                            <a:latin typeface="Cambria Math" panose="02040503050406030204" pitchFamily="18" charset="0"/>
                          </a:rPr>
                          <m:t> </m:t>
                        </m:r>
                        <m:r>
                          <m:rPr>
                            <m:nor/>
                          </m:rPr>
                          <a:rPr lang="en-SG" sz="1400" dirty="0">
                            <a:solidFill>
                              <a:schemeClr val="tx2"/>
                            </a:solidFill>
                            <a:latin typeface="Cambria Math" panose="02040503050406030204" pitchFamily="18" charset="0"/>
                          </a:rPr>
                          <m:t>𝐶h𝑒𝑐𝑘𝑃𝑜𝑖𝑛𝑡𝑠</m:t>
                        </m:r>
                      </m:den>
                    </m:f>
                  </m:oMath>
                </a14:m>
                <a:endParaRPr lang="en-SG" sz="1400" dirty="0">
                  <a:solidFill>
                    <a:schemeClr val="tx2"/>
                  </a:solidFill>
                </a:endParaRPr>
              </a:p>
            </p:txBody>
          </p:sp>
        </mc:Choice>
        <mc:Fallback>
          <p:sp>
            <p:nvSpPr>
              <p:cNvPr id="26" name="TextBox 25">
                <a:extLst>
                  <a:ext uri="{FF2B5EF4-FFF2-40B4-BE49-F238E27FC236}">
                    <a16:creationId xmlns:a16="http://schemas.microsoft.com/office/drawing/2014/main" id="{D27558DF-B6FD-473B-86F3-A5FBC282CAB7}"/>
                  </a:ext>
                </a:extLst>
              </p:cNvPr>
              <p:cNvSpPr txBox="1">
                <a:spLocks noRot="1" noChangeAspect="1" noMove="1" noResize="1" noEditPoints="1" noAdjustHandles="1" noChangeArrowheads="1" noChangeShapeType="1" noTextEdit="1"/>
              </p:cNvSpPr>
              <p:nvPr/>
            </p:nvSpPr>
            <p:spPr>
              <a:xfrm>
                <a:off x="3023839" y="3023282"/>
                <a:ext cx="6144322" cy="803553"/>
              </a:xfrm>
              <a:prstGeom prst="rect">
                <a:avLst/>
              </a:prstGeom>
              <a:blipFill>
                <a:blip r:embed="rId11"/>
                <a:stretch>
                  <a:fillRect l="-3274" t="-4545" r="-3571" b="-3030"/>
                </a:stretch>
              </a:blipFill>
            </p:spPr>
            <p:txBody>
              <a:bodyPr/>
              <a:lstStyle/>
              <a:p>
                <a:r>
                  <a:rPr lang="en-SG">
                    <a:noFill/>
                  </a:rPr>
                  <a:t> </a:t>
                </a:r>
              </a:p>
            </p:txBody>
          </p:sp>
        </mc:Fallback>
      </mc:AlternateContent>
    </p:spTree>
    <p:extLst>
      <p:ext uri="{BB962C8B-B14F-4D97-AF65-F5344CB8AC3E}">
        <p14:creationId xmlns:p14="http://schemas.microsoft.com/office/powerpoint/2010/main" val="964755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1000"/>
                                        <p:tgtEl>
                                          <p:spTgt spid="19"/>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3000"/>
                            </p:stCondLst>
                            <p:childTnLst>
                              <p:par>
                                <p:cTn id="25" presetID="8" presetClass="emph" presetSubtype="0" fill="hold" nodeType="afterEffect">
                                  <p:stCondLst>
                                    <p:cond delay="0"/>
                                  </p:stCondLst>
                                  <p:childTnLst>
                                    <p:animRot by="21600000">
                                      <p:cBhvr>
                                        <p:cTn id="26" dur="2000" fill="hold"/>
                                        <p:tgtEl>
                                          <p:spTgt spid="17"/>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2"/>
                                        </p:tgtEl>
                                      </p:cBhvr>
                                    </p:animEffect>
                                    <p:set>
                                      <p:cBhvr>
                                        <p:cTn id="66" dur="1" fill="hold">
                                          <p:stCondLst>
                                            <p:cond delay="499"/>
                                          </p:stCondLst>
                                        </p:cTn>
                                        <p:tgtEl>
                                          <p:spTgt spid="22"/>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0"/>
                                        </p:tgtEl>
                                      </p:cBhvr>
                                    </p:animEffect>
                                    <p:set>
                                      <p:cBhvr>
                                        <p:cTn id="69" dur="1" fill="hold">
                                          <p:stCondLst>
                                            <p:cond delay="499"/>
                                          </p:stCondLst>
                                        </p:cTn>
                                        <p:tgtEl>
                                          <p:spTgt spid="1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22" grpId="0" animBg="1"/>
      <p:bldP spid="22" grpId="1" animBg="1"/>
      <p:bldP spid="10" grpId="0"/>
      <p:bldP spid="10" grpId="1"/>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Experiment Results  </a:t>
            </a:r>
          </a:p>
        </p:txBody>
      </p:sp>
      <p:pic>
        <p:nvPicPr>
          <p:cNvPr id="3" name="Picture 2">
            <a:extLst>
              <a:ext uri="{FF2B5EF4-FFF2-40B4-BE49-F238E27FC236}">
                <a16:creationId xmlns:a16="http://schemas.microsoft.com/office/drawing/2014/main" id="{515D266D-7F11-4D98-B9CF-05EBCB60C801}"/>
              </a:ext>
            </a:extLst>
          </p:cNvPr>
          <p:cNvPicPr/>
          <p:nvPr/>
        </p:nvPicPr>
        <p:blipFill>
          <a:blip r:embed="rId3"/>
          <a:stretch>
            <a:fillRect/>
          </a:stretch>
        </p:blipFill>
        <p:spPr>
          <a:xfrm>
            <a:off x="7912689" y="801328"/>
            <a:ext cx="2554768" cy="2418738"/>
          </a:xfrm>
          <a:prstGeom prst="rect">
            <a:avLst/>
          </a:prstGeom>
        </p:spPr>
      </p:pic>
      <p:sp>
        <p:nvSpPr>
          <p:cNvPr id="4" name="TextBox 3">
            <a:extLst>
              <a:ext uri="{FF2B5EF4-FFF2-40B4-BE49-F238E27FC236}">
                <a16:creationId xmlns:a16="http://schemas.microsoft.com/office/drawing/2014/main" id="{B7BC9B5F-EEBC-47FF-917D-E60EFFE42873}"/>
              </a:ext>
            </a:extLst>
          </p:cNvPr>
          <p:cNvSpPr txBox="1"/>
          <p:nvPr/>
        </p:nvSpPr>
        <p:spPr>
          <a:xfrm>
            <a:off x="7768293" y="3191861"/>
            <a:ext cx="2843561" cy="369332"/>
          </a:xfrm>
          <a:prstGeom prst="rect">
            <a:avLst/>
          </a:prstGeom>
          <a:noFill/>
        </p:spPr>
        <p:txBody>
          <a:bodyPr wrap="square" rtlCol="0">
            <a:spAutoFit/>
          </a:bodyPr>
          <a:lstStyle/>
          <a:p>
            <a:pPr algn="ctr"/>
            <a:r>
              <a:rPr lang="en-SG" b="1" dirty="0">
                <a:solidFill>
                  <a:schemeClr val="tx2"/>
                </a:solidFill>
                <a:latin typeface="Rajdhani" panose="020B0604020202020204"/>
              </a:rPr>
              <a:t>Image Representation </a:t>
            </a:r>
          </a:p>
        </p:txBody>
      </p:sp>
      <p:pic>
        <p:nvPicPr>
          <p:cNvPr id="5" name="Picture 4">
            <a:extLst>
              <a:ext uri="{FF2B5EF4-FFF2-40B4-BE49-F238E27FC236}">
                <a16:creationId xmlns:a16="http://schemas.microsoft.com/office/drawing/2014/main" id="{53BB915F-C5ED-4FB1-8AED-E747321D3806}"/>
              </a:ext>
            </a:extLst>
          </p:cNvPr>
          <p:cNvPicPr/>
          <p:nvPr/>
        </p:nvPicPr>
        <p:blipFill>
          <a:blip r:embed="rId4"/>
          <a:stretch>
            <a:fillRect/>
          </a:stretch>
        </p:blipFill>
        <p:spPr>
          <a:xfrm>
            <a:off x="6359244" y="3716383"/>
            <a:ext cx="5661660" cy="2164080"/>
          </a:xfrm>
          <a:prstGeom prst="rect">
            <a:avLst/>
          </a:prstGeom>
        </p:spPr>
      </p:pic>
      <p:sp>
        <p:nvSpPr>
          <p:cNvPr id="6" name="TextBox 5">
            <a:extLst>
              <a:ext uri="{FF2B5EF4-FFF2-40B4-BE49-F238E27FC236}">
                <a16:creationId xmlns:a16="http://schemas.microsoft.com/office/drawing/2014/main" id="{2D80C8F4-B5AA-46D3-B52C-C1C13D035C5B}"/>
              </a:ext>
            </a:extLst>
          </p:cNvPr>
          <p:cNvSpPr txBox="1"/>
          <p:nvPr/>
        </p:nvSpPr>
        <p:spPr>
          <a:xfrm>
            <a:off x="7768293" y="6007792"/>
            <a:ext cx="2843561" cy="646331"/>
          </a:xfrm>
          <a:prstGeom prst="rect">
            <a:avLst/>
          </a:prstGeom>
          <a:noFill/>
        </p:spPr>
        <p:txBody>
          <a:bodyPr wrap="square" rtlCol="0">
            <a:spAutoFit/>
          </a:bodyPr>
          <a:lstStyle/>
          <a:p>
            <a:pPr algn="ctr"/>
            <a:r>
              <a:rPr lang="en-SG" b="1" dirty="0">
                <a:solidFill>
                  <a:schemeClr val="tx2"/>
                </a:solidFill>
                <a:latin typeface="Rajdhani" panose="020B0604020202020204"/>
              </a:rPr>
              <a:t>Time-Series Array Representation </a:t>
            </a:r>
          </a:p>
        </p:txBody>
      </p:sp>
      <p:sp>
        <p:nvSpPr>
          <p:cNvPr id="7" name="Google Shape;115;p26">
            <a:extLst>
              <a:ext uri="{FF2B5EF4-FFF2-40B4-BE49-F238E27FC236}">
                <a16:creationId xmlns:a16="http://schemas.microsoft.com/office/drawing/2014/main" id="{ABF7510F-7CAD-4667-9DE2-9FCA8A4044A1}"/>
              </a:ext>
            </a:extLst>
          </p:cNvPr>
          <p:cNvSpPr txBox="1">
            <a:spLocks/>
          </p:cNvSpPr>
          <p:nvPr/>
        </p:nvSpPr>
        <p:spPr>
          <a:xfrm>
            <a:off x="1282389" y="2875733"/>
            <a:ext cx="3880622"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Variation 1</a:t>
            </a:r>
          </a:p>
        </p:txBody>
      </p:sp>
      <p:sp>
        <p:nvSpPr>
          <p:cNvPr id="9" name="Google Shape;116;p26">
            <a:extLst>
              <a:ext uri="{FF2B5EF4-FFF2-40B4-BE49-F238E27FC236}">
                <a16:creationId xmlns:a16="http://schemas.microsoft.com/office/drawing/2014/main" id="{50B9DE0F-C112-4E26-80C9-CB5EA8CD98CD}"/>
              </a:ext>
            </a:extLst>
          </p:cNvPr>
          <p:cNvSpPr txBox="1">
            <a:spLocks noGrp="1"/>
          </p:cNvSpPr>
          <p:nvPr>
            <p:ph type="subTitle" idx="1"/>
          </p:nvPr>
        </p:nvSpPr>
        <p:spPr>
          <a:xfrm>
            <a:off x="1282389" y="3227281"/>
            <a:ext cx="3356391" cy="978203"/>
          </a:xfrm>
          <a:prstGeom prst="rect">
            <a:avLst/>
          </a:prstGeom>
        </p:spPr>
        <p:txBody>
          <a:bodyPr spcFirstLastPara="1" wrap="square" lIns="121900" tIns="121900" rIns="121900" bIns="121900" anchor="t" anchorCtr="0">
            <a:noAutofit/>
          </a:bodyPr>
          <a:lstStyle/>
          <a:p>
            <a:pPr marL="0" indent="0" algn="l">
              <a:spcAft>
                <a:spcPts val="2133"/>
              </a:spcAft>
            </a:pPr>
            <a:r>
              <a:rPr lang="en-US" sz="2000" dirty="0"/>
              <a:t>Varying The Dimensionality And Presentation Of Training Data </a:t>
            </a:r>
          </a:p>
        </p:txBody>
      </p:sp>
      <p:sp>
        <p:nvSpPr>
          <p:cNvPr id="10" name="Google Shape;124;p26">
            <a:extLst>
              <a:ext uri="{FF2B5EF4-FFF2-40B4-BE49-F238E27FC236}">
                <a16:creationId xmlns:a16="http://schemas.microsoft.com/office/drawing/2014/main" id="{28BBC622-E939-4FC3-AF2D-13364A9C5178}"/>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01</a:t>
            </a:r>
          </a:p>
        </p:txBody>
      </p:sp>
      <p:cxnSp>
        <p:nvCxnSpPr>
          <p:cNvPr id="11" name="Google Shape;130;p26">
            <a:extLst>
              <a:ext uri="{FF2B5EF4-FFF2-40B4-BE49-F238E27FC236}">
                <a16:creationId xmlns:a16="http://schemas.microsoft.com/office/drawing/2014/main" id="{D00712A3-818B-4E53-83C3-E9CDA3189EDB}"/>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grpSp>
        <p:nvGrpSpPr>
          <p:cNvPr id="17" name="Group 16">
            <a:extLst>
              <a:ext uri="{FF2B5EF4-FFF2-40B4-BE49-F238E27FC236}">
                <a16:creationId xmlns:a16="http://schemas.microsoft.com/office/drawing/2014/main" id="{BB027B8E-1FC9-435B-998F-54A4217C3AE1}"/>
              </a:ext>
            </a:extLst>
          </p:cNvPr>
          <p:cNvGrpSpPr/>
          <p:nvPr/>
        </p:nvGrpSpPr>
        <p:grpSpPr>
          <a:xfrm>
            <a:off x="5567086" y="1071496"/>
            <a:ext cx="6460274" cy="2117447"/>
            <a:chOff x="371941" y="830202"/>
            <a:chExt cx="6460274" cy="2117447"/>
          </a:xfrm>
        </p:grpSpPr>
        <p:pic>
          <p:nvPicPr>
            <p:cNvPr id="13" name="Picture 12">
              <a:extLst>
                <a:ext uri="{FF2B5EF4-FFF2-40B4-BE49-F238E27FC236}">
                  <a16:creationId xmlns:a16="http://schemas.microsoft.com/office/drawing/2014/main" id="{D0B89F40-DAB5-412B-ADE0-DC38CE6A027F}"/>
                </a:ext>
              </a:extLst>
            </p:cNvPr>
            <p:cNvPicPr>
              <a:picLocks noChangeAspect="1"/>
            </p:cNvPicPr>
            <p:nvPr/>
          </p:nvPicPr>
          <p:blipFill>
            <a:blip r:embed="rId5"/>
            <a:stretch>
              <a:fillRect/>
            </a:stretch>
          </p:blipFill>
          <p:spPr>
            <a:xfrm>
              <a:off x="371941" y="830202"/>
              <a:ext cx="6460274" cy="1796009"/>
            </a:xfrm>
            <a:prstGeom prst="rect">
              <a:avLst/>
            </a:prstGeom>
          </p:spPr>
        </p:pic>
        <p:sp>
          <p:nvSpPr>
            <p:cNvPr id="16" name="TextBox 15">
              <a:extLst>
                <a:ext uri="{FF2B5EF4-FFF2-40B4-BE49-F238E27FC236}">
                  <a16:creationId xmlns:a16="http://schemas.microsoft.com/office/drawing/2014/main" id="{C5417F81-DC58-4AD5-89FC-B84EA632E033}"/>
                </a:ext>
              </a:extLst>
            </p:cNvPr>
            <p:cNvSpPr txBox="1"/>
            <p:nvPr/>
          </p:nvSpPr>
          <p:spPr>
            <a:xfrm>
              <a:off x="1986646" y="2578317"/>
              <a:ext cx="3230864" cy="369332"/>
            </a:xfrm>
            <a:prstGeom prst="rect">
              <a:avLst/>
            </a:prstGeom>
            <a:noFill/>
          </p:spPr>
          <p:txBody>
            <a:bodyPr wrap="square" rtlCol="0">
              <a:spAutoFit/>
            </a:bodyPr>
            <a:lstStyle/>
            <a:p>
              <a:pPr algn="ctr"/>
              <a:r>
                <a:rPr lang="en-SG" b="1" dirty="0">
                  <a:solidFill>
                    <a:schemeClr val="tx2"/>
                  </a:solidFill>
                  <a:latin typeface="Rajdhani" panose="020B0604020202020204"/>
                </a:rPr>
                <a:t>CNN Models Summary Results</a:t>
              </a:r>
            </a:p>
          </p:txBody>
        </p:sp>
      </p:grpSp>
      <p:grpSp>
        <p:nvGrpSpPr>
          <p:cNvPr id="19" name="Group 18">
            <a:extLst>
              <a:ext uri="{FF2B5EF4-FFF2-40B4-BE49-F238E27FC236}">
                <a16:creationId xmlns:a16="http://schemas.microsoft.com/office/drawing/2014/main" id="{B972E007-8E4C-4015-B4ED-6F28F73B3404}"/>
              </a:ext>
            </a:extLst>
          </p:cNvPr>
          <p:cNvGrpSpPr/>
          <p:nvPr/>
        </p:nvGrpSpPr>
        <p:grpSpPr>
          <a:xfrm>
            <a:off x="5518517" y="3990496"/>
            <a:ext cx="6508843" cy="2117447"/>
            <a:chOff x="0" y="4526922"/>
            <a:chExt cx="6508843" cy="2117447"/>
          </a:xfrm>
        </p:grpSpPr>
        <p:pic>
          <p:nvPicPr>
            <p:cNvPr id="15" name="Picture 14">
              <a:extLst>
                <a:ext uri="{FF2B5EF4-FFF2-40B4-BE49-F238E27FC236}">
                  <a16:creationId xmlns:a16="http://schemas.microsoft.com/office/drawing/2014/main" id="{F98E4A0C-64AC-4609-A670-924B55D3F514}"/>
                </a:ext>
              </a:extLst>
            </p:cNvPr>
            <p:cNvPicPr>
              <a:picLocks noChangeAspect="1"/>
            </p:cNvPicPr>
            <p:nvPr/>
          </p:nvPicPr>
          <p:blipFill>
            <a:blip r:embed="rId6"/>
            <a:stretch>
              <a:fillRect/>
            </a:stretch>
          </p:blipFill>
          <p:spPr>
            <a:xfrm>
              <a:off x="0" y="4526922"/>
              <a:ext cx="6508843" cy="1796009"/>
            </a:xfrm>
            <a:prstGeom prst="rect">
              <a:avLst/>
            </a:prstGeom>
          </p:spPr>
        </p:pic>
        <p:sp>
          <p:nvSpPr>
            <p:cNvPr id="18" name="TextBox 17">
              <a:extLst>
                <a:ext uri="{FF2B5EF4-FFF2-40B4-BE49-F238E27FC236}">
                  <a16:creationId xmlns:a16="http://schemas.microsoft.com/office/drawing/2014/main" id="{B29E1AAA-336A-45E1-93F8-7141DDFC12CE}"/>
                </a:ext>
              </a:extLst>
            </p:cNvPr>
            <p:cNvSpPr txBox="1"/>
            <p:nvPr/>
          </p:nvSpPr>
          <p:spPr>
            <a:xfrm>
              <a:off x="1638989" y="6275037"/>
              <a:ext cx="3230864" cy="369332"/>
            </a:xfrm>
            <a:prstGeom prst="rect">
              <a:avLst/>
            </a:prstGeom>
            <a:noFill/>
          </p:spPr>
          <p:txBody>
            <a:bodyPr wrap="square" rtlCol="0">
              <a:spAutoFit/>
            </a:bodyPr>
            <a:lstStyle/>
            <a:p>
              <a:pPr algn="ctr"/>
              <a:r>
                <a:rPr lang="en-SG" b="1" dirty="0">
                  <a:solidFill>
                    <a:schemeClr val="tx2"/>
                  </a:solidFill>
                  <a:latin typeface="Rajdhani" panose="020B0604020202020204"/>
                </a:rPr>
                <a:t>LSTM Models Summary Results</a:t>
              </a:r>
            </a:p>
          </p:txBody>
        </p:sp>
      </p:grpSp>
      <p:sp>
        <p:nvSpPr>
          <p:cNvPr id="20" name="TextBox 19">
            <a:extLst>
              <a:ext uri="{FF2B5EF4-FFF2-40B4-BE49-F238E27FC236}">
                <a16:creationId xmlns:a16="http://schemas.microsoft.com/office/drawing/2014/main" id="{6E3A40B0-D994-46F5-A364-F91F32D85966}"/>
              </a:ext>
            </a:extLst>
          </p:cNvPr>
          <p:cNvSpPr txBox="1"/>
          <p:nvPr/>
        </p:nvSpPr>
        <p:spPr>
          <a:xfrm>
            <a:off x="5518513" y="2933863"/>
            <a:ext cx="610570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CNN Models Trained Using Image Representation Overcome The Difficulty Of Learning Better </a:t>
            </a:r>
          </a:p>
          <a:p>
            <a:pPr marL="285750" indent="-285750">
              <a:buFont typeface="Arial" panose="020B0604020202020204" pitchFamily="34" charset="0"/>
              <a:buChar char="•"/>
            </a:pPr>
            <a:r>
              <a:rPr lang="en-US" dirty="0">
                <a:solidFill>
                  <a:schemeClr val="tx2"/>
                </a:solidFill>
              </a:rPr>
              <a:t>LSTM Models Trained Using Time-series Representation Overcome The Difficulty Of Learning Better </a:t>
            </a:r>
          </a:p>
          <a:p>
            <a:pPr marL="285750" indent="-28575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1523040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Experiment Results  </a:t>
            </a:r>
          </a:p>
        </p:txBody>
      </p:sp>
      <p:sp>
        <p:nvSpPr>
          <p:cNvPr id="7" name="Google Shape;115;p26">
            <a:extLst>
              <a:ext uri="{FF2B5EF4-FFF2-40B4-BE49-F238E27FC236}">
                <a16:creationId xmlns:a16="http://schemas.microsoft.com/office/drawing/2014/main" id="{ABF7510F-7CAD-4667-9DE2-9FCA8A4044A1}"/>
              </a:ext>
            </a:extLst>
          </p:cNvPr>
          <p:cNvSpPr txBox="1">
            <a:spLocks/>
          </p:cNvSpPr>
          <p:nvPr/>
        </p:nvSpPr>
        <p:spPr>
          <a:xfrm>
            <a:off x="1282389" y="2875733"/>
            <a:ext cx="3880622"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Variation 2</a:t>
            </a:r>
          </a:p>
        </p:txBody>
      </p:sp>
      <p:sp>
        <p:nvSpPr>
          <p:cNvPr id="9" name="Google Shape;116;p26">
            <a:extLst>
              <a:ext uri="{FF2B5EF4-FFF2-40B4-BE49-F238E27FC236}">
                <a16:creationId xmlns:a16="http://schemas.microsoft.com/office/drawing/2014/main" id="{50B9DE0F-C112-4E26-80C9-CB5EA8CD98CD}"/>
              </a:ext>
            </a:extLst>
          </p:cNvPr>
          <p:cNvSpPr txBox="1">
            <a:spLocks noGrp="1"/>
          </p:cNvSpPr>
          <p:nvPr>
            <p:ph type="subTitle" idx="1"/>
          </p:nvPr>
        </p:nvSpPr>
        <p:spPr>
          <a:xfrm>
            <a:off x="1282389" y="3227281"/>
            <a:ext cx="3544790" cy="978203"/>
          </a:xfrm>
          <a:prstGeom prst="rect">
            <a:avLst/>
          </a:prstGeom>
        </p:spPr>
        <p:txBody>
          <a:bodyPr spcFirstLastPara="1" wrap="square" lIns="121900" tIns="121900" rIns="121900" bIns="121900" anchor="t" anchorCtr="0">
            <a:noAutofit/>
          </a:bodyPr>
          <a:lstStyle/>
          <a:p>
            <a:pPr marL="0" indent="0" algn="l">
              <a:spcAft>
                <a:spcPts val="2133"/>
              </a:spcAft>
            </a:pPr>
            <a:r>
              <a:rPr lang="en-US" sz="2000" dirty="0"/>
              <a:t>Varying Number Of Past Trading Days Used As Lookback Period For Training Samples</a:t>
            </a:r>
          </a:p>
        </p:txBody>
      </p:sp>
      <p:sp>
        <p:nvSpPr>
          <p:cNvPr id="10" name="Google Shape;124;p26">
            <a:extLst>
              <a:ext uri="{FF2B5EF4-FFF2-40B4-BE49-F238E27FC236}">
                <a16:creationId xmlns:a16="http://schemas.microsoft.com/office/drawing/2014/main" id="{28BBC622-E939-4FC3-AF2D-13364A9C5178}"/>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02</a:t>
            </a:r>
          </a:p>
        </p:txBody>
      </p:sp>
      <p:cxnSp>
        <p:nvCxnSpPr>
          <p:cNvPr id="11" name="Google Shape;130;p26">
            <a:extLst>
              <a:ext uri="{FF2B5EF4-FFF2-40B4-BE49-F238E27FC236}">
                <a16:creationId xmlns:a16="http://schemas.microsoft.com/office/drawing/2014/main" id="{D00712A3-818B-4E53-83C3-E9CDA3189EDB}"/>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grpSp>
        <p:nvGrpSpPr>
          <p:cNvPr id="33" name="Group 32">
            <a:extLst>
              <a:ext uri="{FF2B5EF4-FFF2-40B4-BE49-F238E27FC236}">
                <a16:creationId xmlns:a16="http://schemas.microsoft.com/office/drawing/2014/main" id="{0E00B375-8D47-4462-B210-4015872A4CF9}"/>
              </a:ext>
            </a:extLst>
          </p:cNvPr>
          <p:cNvGrpSpPr/>
          <p:nvPr/>
        </p:nvGrpSpPr>
        <p:grpSpPr>
          <a:xfrm>
            <a:off x="5781816" y="1874008"/>
            <a:ext cx="5969764" cy="3109984"/>
            <a:chOff x="5781816" y="1874008"/>
            <a:chExt cx="5969764" cy="3109984"/>
          </a:xfrm>
        </p:grpSpPr>
        <p:grpSp>
          <p:nvGrpSpPr>
            <p:cNvPr id="20" name="Group 19">
              <a:extLst>
                <a:ext uri="{FF2B5EF4-FFF2-40B4-BE49-F238E27FC236}">
                  <a16:creationId xmlns:a16="http://schemas.microsoft.com/office/drawing/2014/main" id="{CF4D0B3C-D536-4729-A8C4-DBF5EB0C4FC6}"/>
                </a:ext>
              </a:extLst>
            </p:cNvPr>
            <p:cNvGrpSpPr/>
            <p:nvPr/>
          </p:nvGrpSpPr>
          <p:grpSpPr>
            <a:xfrm>
              <a:off x="5782165" y="1874008"/>
              <a:ext cx="5969415" cy="3109984"/>
              <a:chOff x="888845" y="2120159"/>
              <a:chExt cx="5969415" cy="3109984"/>
            </a:xfrm>
          </p:grpSpPr>
          <p:grpSp>
            <p:nvGrpSpPr>
              <p:cNvPr id="21" name="Group 20">
                <a:extLst>
                  <a:ext uri="{FF2B5EF4-FFF2-40B4-BE49-F238E27FC236}">
                    <a16:creationId xmlns:a16="http://schemas.microsoft.com/office/drawing/2014/main" id="{F25FD671-23E1-4F19-9FE7-3D8B97C9D0CA}"/>
                  </a:ext>
                </a:extLst>
              </p:cNvPr>
              <p:cNvGrpSpPr/>
              <p:nvPr/>
            </p:nvGrpSpPr>
            <p:grpSpPr>
              <a:xfrm>
                <a:off x="3186997" y="2120159"/>
                <a:ext cx="3671263" cy="3109984"/>
                <a:chOff x="1358667" y="2700545"/>
                <a:chExt cx="3663552" cy="4210861"/>
              </a:xfrm>
            </p:grpSpPr>
            <p:pic>
              <p:nvPicPr>
                <p:cNvPr id="23" name="Picture 22">
                  <a:extLst>
                    <a:ext uri="{FF2B5EF4-FFF2-40B4-BE49-F238E27FC236}">
                      <a16:creationId xmlns:a16="http://schemas.microsoft.com/office/drawing/2014/main" id="{9CB41652-7467-4347-952C-46CF3BEA8C2C}"/>
                    </a:ext>
                  </a:extLst>
                </p:cNvPr>
                <p:cNvPicPr>
                  <a:picLocks noChangeAspect="1"/>
                </p:cNvPicPr>
                <p:nvPr/>
              </p:nvPicPr>
              <p:blipFill>
                <a:blip r:embed="rId3"/>
                <a:stretch>
                  <a:fillRect/>
                </a:stretch>
              </p:blipFill>
              <p:spPr>
                <a:xfrm>
                  <a:off x="1358899" y="2700545"/>
                  <a:ext cx="3663320" cy="1390734"/>
                </a:xfrm>
                <a:prstGeom prst="rect">
                  <a:avLst/>
                </a:prstGeom>
              </p:spPr>
            </p:pic>
            <p:pic>
              <p:nvPicPr>
                <p:cNvPr id="24" name="Picture 23">
                  <a:extLst>
                    <a:ext uri="{FF2B5EF4-FFF2-40B4-BE49-F238E27FC236}">
                      <a16:creationId xmlns:a16="http://schemas.microsoft.com/office/drawing/2014/main" id="{7F104453-B5AD-4C47-97D4-BAF36BDA2CC9}"/>
                    </a:ext>
                  </a:extLst>
                </p:cNvPr>
                <p:cNvPicPr>
                  <a:picLocks noChangeAspect="1"/>
                </p:cNvPicPr>
                <p:nvPr/>
              </p:nvPicPr>
              <p:blipFill>
                <a:blip r:embed="rId4"/>
                <a:stretch>
                  <a:fillRect/>
                </a:stretch>
              </p:blipFill>
              <p:spPr>
                <a:xfrm>
                  <a:off x="1358667" y="4091279"/>
                  <a:ext cx="3663319" cy="1404896"/>
                </a:xfrm>
                <a:prstGeom prst="rect">
                  <a:avLst/>
                </a:prstGeom>
              </p:spPr>
            </p:pic>
            <p:pic>
              <p:nvPicPr>
                <p:cNvPr id="25" name="Picture 24">
                  <a:extLst>
                    <a:ext uri="{FF2B5EF4-FFF2-40B4-BE49-F238E27FC236}">
                      <a16:creationId xmlns:a16="http://schemas.microsoft.com/office/drawing/2014/main" id="{6B819851-4B0F-4E63-BCC0-36E605219B4C}"/>
                    </a:ext>
                  </a:extLst>
                </p:cNvPr>
                <p:cNvPicPr>
                  <a:picLocks noChangeAspect="1"/>
                </p:cNvPicPr>
                <p:nvPr/>
              </p:nvPicPr>
              <p:blipFill>
                <a:blip r:embed="rId5"/>
                <a:stretch>
                  <a:fillRect/>
                </a:stretch>
              </p:blipFill>
              <p:spPr>
                <a:xfrm>
                  <a:off x="1358667" y="5496174"/>
                  <a:ext cx="3663319" cy="1415232"/>
                </a:xfrm>
                <a:prstGeom prst="rect">
                  <a:avLst/>
                </a:prstGeom>
              </p:spPr>
            </p:pic>
          </p:grpSp>
          <p:sp>
            <p:nvSpPr>
              <p:cNvPr id="22" name="TextBox 21">
                <a:extLst>
                  <a:ext uri="{FF2B5EF4-FFF2-40B4-BE49-F238E27FC236}">
                    <a16:creationId xmlns:a16="http://schemas.microsoft.com/office/drawing/2014/main" id="{DF5FAB32-BB1A-486D-B399-53EB7433AD33}"/>
                  </a:ext>
                </a:extLst>
              </p:cNvPr>
              <p:cNvSpPr txBox="1"/>
              <p:nvPr/>
            </p:nvSpPr>
            <p:spPr>
              <a:xfrm>
                <a:off x="888845" y="2459225"/>
                <a:ext cx="2298268" cy="338554"/>
              </a:xfrm>
              <a:prstGeom prst="rect">
                <a:avLst/>
              </a:prstGeom>
              <a:noFill/>
            </p:spPr>
            <p:txBody>
              <a:bodyPr wrap="square" rtlCol="0">
                <a:spAutoFit/>
              </a:bodyPr>
              <a:lstStyle/>
              <a:p>
                <a:pPr algn="ctr"/>
                <a:r>
                  <a:rPr lang="en-SG" sz="1600" dirty="0">
                    <a:solidFill>
                      <a:prstClr val="white"/>
                    </a:solidFill>
                    <a:latin typeface="Calibri" panose="020F0502020204030204"/>
                  </a:rPr>
                  <a:t>15 Days Lookback Period</a:t>
                </a:r>
              </a:p>
            </p:txBody>
          </p:sp>
        </p:grpSp>
        <p:sp>
          <p:nvSpPr>
            <p:cNvPr id="26" name="TextBox 25">
              <a:extLst>
                <a:ext uri="{FF2B5EF4-FFF2-40B4-BE49-F238E27FC236}">
                  <a16:creationId xmlns:a16="http://schemas.microsoft.com/office/drawing/2014/main" id="{683ED962-8A8B-4159-B459-CA10088CF35C}"/>
                </a:ext>
              </a:extLst>
            </p:cNvPr>
            <p:cNvSpPr txBox="1"/>
            <p:nvPr/>
          </p:nvSpPr>
          <p:spPr>
            <a:xfrm>
              <a:off x="5781816" y="3259723"/>
              <a:ext cx="2298268" cy="338554"/>
            </a:xfrm>
            <a:prstGeom prst="rect">
              <a:avLst/>
            </a:prstGeom>
            <a:noFill/>
          </p:spPr>
          <p:txBody>
            <a:bodyPr wrap="square" rtlCol="0">
              <a:spAutoFit/>
            </a:bodyPr>
            <a:lstStyle/>
            <a:p>
              <a:pPr algn="ctr"/>
              <a:r>
                <a:rPr lang="en-SG" sz="1600" dirty="0">
                  <a:solidFill>
                    <a:prstClr val="white"/>
                  </a:solidFill>
                  <a:latin typeface="Calibri" panose="020F0502020204030204"/>
                </a:rPr>
                <a:t>10 Days Lookback Period</a:t>
              </a:r>
            </a:p>
          </p:txBody>
        </p:sp>
        <p:sp>
          <p:nvSpPr>
            <p:cNvPr id="27" name="TextBox 26">
              <a:extLst>
                <a:ext uri="{FF2B5EF4-FFF2-40B4-BE49-F238E27FC236}">
                  <a16:creationId xmlns:a16="http://schemas.microsoft.com/office/drawing/2014/main" id="{BA5F3021-B043-4B2B-B5C1-562DE20BF7D0}"/>
                </a:ext>
              </a:extLst>
            </p:cNvPr>
            <p:cNvSpPr txBox="1"/>
            <p:nvPr/>
          </p:nvSpPr>
          <p:spPr>
            <a:xfrm>
              <a:off x="5781816" y="4292096"/>
              <a:ext cx="2298268" cy="338554"/>
            </a:xfrm>
            <a:prstGeom prst="rect">
              <a:avLst/>
            </a:prstGeom>
            <a:noFill/>
          </p:spPr>
          <p:txBody>
            <a:bodyPr wrap="square" rtlCol="0">
              <a:spAutoFit/>
            </a:bodyPr>
            <a:lstStyle/>
            <a:p>
              <a:pPr algn="ctr"/>
              <a:r>
                <a:rPr lang="en-SG" sz="1600" dirty="0">
                  <a:solidFill>
                    <a:prstClr val="white"/>
                  </a:solidFill>
                  <a:latin typeface="Calibri" panose="020F0502020204030204"/>
                </a:rPr>
                <a:t>20 Days Lookback Period</a:t>
              </a:r>
            </a:p>
          </p:txBody>
        </p:sp>
      </p:grpSp>
      <p:grpSp>
        <p:nvGrpSpPr>
          <p:cNvPr id="14" name="Group 13">
            <a:extLst>
              <a:ext uri="{FF2B5EF4-FFF2-40B4-BE49-F238E27FC236}">
                <a16:creationId xmlns:a16="http://schemas.microsoft.com/office/drawing/2014/main" id="{B2872307-56DF-4B30-A15F-2994424BDF8F}"/>
              </a:ext>
            </a:extLst>
          </p:cNvPr>
          <p:cNvGrpSpPr/>
          <p:nvPr/>
        </p:nvGrpSpPr>
        <p:grpSpPr>
          <a:xfrm>
            <a:off x="5333470" y="1011356"/>
            <a:ext cx="6417877" cy="2680749"/>
            <a:chOff x="513073" y="2864050"/>
            <a:chExt cx="6417877" cy="2680749"/>
          </a:xfrm>
        </p:grpSpPr>
        <p:pic>
          <p:nvPicPr>
            <p:cNvPr id="12" name="Picture 11">
              <a:extLst>
                <a:ext uri="{FF2B5EF4-FFF2-40B4-BE49-F238E27FC236}">
                  <a16:creationId xmlns:a16="http://schemas.microsoft.com/office/drawing/2014/main" id="{72BC6A6E-FA73-4075-B684-4EE96F1762BA}"/>
                </a:ext>
              </a:extLst>
            </p:cNvPr>
            <p:cNvPicPr>
              <a:picLocks noChangeAspect="1"/>
            </p:cNvPicPr>
            <p:nvPr/>
          </p:nvPicPr>
          <p:blipFill>
            <a:blip r:embed="rId6"/>
            <a:stretch>
              <a:fillRect/>
            </a:stretch>
          </p:blipFill>
          <p:spPr>
            <a:xfrm>
              <a:off x="513073" y="2864050"/>
              <a:ext cx="6417877" cy="2359220"/>
            </a:xfrm>
            <a:prstGeom prst="rect">
              <a:avLst/>
            </a:prstGeom>
          </p:spPr>
        </p:pic>
        <p:sp>
          <p:nvSpPr>
            <p:cNvPr id="28" name="TextBox 27">
              <a:extLst>
                <a:ext uri="{FF2B5EF4-FFF2-40B4-BE49-F238E27FC236}">
                  <a16:creationId xmlns:a16="http://schemas.microsoft.com/office/drawing/2014/main" id="{8D912AEC-DE03-42B7-BB78-AA9BE9358861}"/>
                </a:ext>
              </a:extLst>
            </p:cNvPr>
            <p:cNvSpPr txBox="1"/>
            <p:nvPr/>
          </p:nvSpPr>
          <p:spPr>
            <a:xfrm>
              <a:off x="2106579" y="5175467"/>
              <a:ext cx="3230864" cy="369332"/>
            </a:xfrm>
            <a:prstGeom prst="rect">
              <a:avLst/>
            </a:prstGeom>
            <a:noFill/>
          </p:spPr>
          <p:txBody>
            <a:bodyPr wrap="square" rtlCol="0">
              <a:spAutoFit/>
            </a:bodyPr>
            <a:lstStyle/>
            <a:p>
              <a:pPr algn="ctr"/>
              <a:r>
                <a:rPr lang="en-SG" b="1" dirty="0">
                  <a:solidFill>
                    <a:schemeClr val="tx2"/>
                  </a:solidFill>
                  <a:latin typeface="Rajdhani" panose="020B0604020202020204"/>
                </a:rPr>
                <a:t>CNN Models Summary Results</a:t>
              </a:r>
            </a:p>
          </p:txBody>
        </p:sp>
      </p:grpSp>
      <p:grpSp>
        <p:nvGrpSpPr>
          <p:cNvPr id="32" name="Group 31">
            <a:extLst>
              <a:ext uri="{FF2B5EF4-FFF2-40B4-BE49-F238E27FC236}">
                <a16:creationId xmlns:a16="http://schemas.microsoft.com/office/drawing/2014/main" id="{0F9CF138-B476-4B5D-904E-F9FF3E777B65}"/>
              </a:ext>
            </a:extLst>
          </p:cNvPr>
          <p:cNvGrpSpPr/>
          <p:nvPr/>
        </p:nvGrpSpPr>
        <p:grpSpPr>
          <a:xfrm>
            <a:off x="5333471" y="3882093"/>
            <a:ext cx="6417876" cy="2660952"/>
            <a:chOff x="509099" y="3701553"/>
            <a:chExt cx="6417876" cy="2660952"/>
          </a:xfrm>
        </p:grpSpPr>
        <p:pic>
          <p:nvPicPr>
            <p:cNvPr id="30" name="Picture 29">
              <a:extLst>
                <a:ext uri="{FF2B5EF4-FFF2-40B4-BE49-F238E27FC236}">
                  <a16:creationId xmlns:a16="http://schemas.microsoft.com/office/drawing/2014/main" id="{B9CAC104-DCE5-40CA-AF97-C76E46A48811}"/>
                </a:ext>
              </a:extLst>
            </p:cNvPr>
            <p:cNvPicPr>
              <a:picLocks noChangeAspect="1"/>
            </p:cNvPicPr>
            <p:nvPr/>
          </p:nvPicPr>
          <p:blipFill>
            <a:blip r:embed="rId7"/>
            <a:stretch>
              <a:fillRect/>
            </a:stretch>
          </p:blipFill>
          <p:spPr>
            <a:xfrm>
              <a:off x="509099" y="3701553"/>
              <a:ext cx="6417876" cy="2359906"/>
            </a:xfrm>
            <a:prstGeom prst="rect">
              <a:avLst/>
            </a:prstGeom>
          </p:spPr>
        </p:pic>
        <p:sp>
          <p:nvSpPr>
            <p:cNvPr id="31" name="TextBox 30">
              <a:extLst>
                <a:ext uri="{FF2B5EF4-FFF2-40B4-BE49-F238E27FC236}">
                  <a16:creationId xmlns:a16="http://schemas.microsoft.com/office/drawing/2014/main" id="{C78AB2B2-9E95-42A2-8D34-881C369B0922}"/>
                </a:ext>
              </a:extLst>
            </p:cNvPr>
            <p:cNvSpPr txBox="1"/>
            <p:nvPr/>
          </p:nvSpPr>
          <p:spPr>
            <a:xfrm>
              <a:off x="2028927" y="5993173"/>
              <a:ext cx="3230864" cy="369332"/>
            </a:xfrm>
            <a:prstGeom prst="rect">
              <a:avLst/>
            </a:prstGeom>
            <a:noFill/>
          </p:spPr>
          <p:txBody>
            <a:bodyPr wrap="square" rtlCol="0">
              <a:spAutoFit/>
            </a:bodyPr>
            <a:lstStyle/>
            <a:p>
              <a:pPr algn="ctr"/>
              <a:r>
                <a:rPr lang="en-SG" b="1" dirty="0">
                  <a:solidFill>
                    <a:schemeClr val="tx2"/>
                  </a:solidFill>
                  <a:latin typeface="Rajdhani" panose="020B0604020202020204"/>
                </a:rPr>
                <a:t>LSTM Models Summary Results</a:t>
              </a:r>
            </a:p>
          </p:txBody>
        </p:sp>
      </p:grpSp>
      <p:sp>
        <p:nvSpPr>
          <p:cNvPr id="34" name="TextBox 33">
            <a:extLst>
              <a:ext uri="{FF2B5EF4-FFF2-40B4-BE49-F238E27FC236}">
                <a16:creationId xmlns:a16="http://schemas.microsoft.com/office/drawing/2014/main" id="{FA3D50C6-9E9F-4C08-9039-8CE0DA3B6DBD}"/>
              </a:ext>
            </a:extLst>
          </p:cNvPr>
          <p:cNvSpPr txBox="1"/>
          <p:nvPr/>
        </p:nvSpPr>
        <p:spPr>
          <a:xfrm>
            <a:off x="5259791" y="2700719"/>
            <a:ext cx="613989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CNN Models Trained Using 20 Lookback Trading Days Overcome The Difficulty Of Learning Better </a:t>
            </a:r>
          </a:p>
          <a:p>
            <a:pPr marL="285750" indent="-285750">
              <a:buFont typeface="Arial" panose="020B0604020202020204" pitchFamily="34" charset="0"/>
              <a:buChar char="•"/>
            </a:pPr>
            <a:r>
              <a:rPr lang="en-US" dirty="0">
                <a:solidFill>
                  <a:schemeClr val="tx2"/>
                </a:solidFill>
              </a:rPr>
              <a:t>LSTM Models Trained Using 5 Lookback Trading Days Overcome The Difficulty Of Learning Better </a:t>
            </a:r>
          </a:p>
          <a:p>
            <a:pPr marL="285750" indent="-285750">
              <a:buFont typeface="Arial" panose="020B0604020202020204" pitchFamily="34" charset="0"/>
              <a:buChar char="•"/>
            </a:pPr>
            <a:r>
              <a:rPr lang="en-US" dirty="0">
                <a:solidFill>
                  <a:schemeClr val="tx2"/>
                </a:solidFill>
              </a:rPr>
              <a:t>Number Of Days Used As The Lookback Period For Training Samples Does Affect Learning Ability Of Models</a:t>
            </a:r>
          </a:p>
        </p:txBody>
      </p:sp>
    </p:spTree>
    <p:extLst>
      <p:ext uri="{BB962C8B-B14F-4D97-AF65-F5344CB8AC3E}">
        <p14:creationId xmlns:p14="http://schemas.microsoft.com/office/powerpoint/2010/main" val="1272601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Experiment Results  </a:t>
            </a:r>
          </a:p>
        </p:txBody>
      </p:sp>
      <p:sp>
        <p:nvSpPr>
          <p:cNvPr id="7" name="Google Shape;115;p26">
            <a:extLst>
              <a:ext uri="{FF2B5EF4-FFF2-40B4-BE49-F238E27FC236}">
                <a16:creationId xmlns:a16="http://schemas.microsoft.com/office/drawing/2014/main" id="{ABF7510F-7CAD-4667-9DE2-9FCA8A4044A1}"/>
              </a:ext>
            </a:extLst>
          </p:cNvPr>
          <p:cNvSpPr txBox="1">
            <a:spLocks/>
          </p:cNvSpPr>
          <p:nvPr/>
        </p:nvSpPr>
        <p:spPr>
          <a:xfrm>
            <a:off x="1282389" y="2875733"/>
            <a:ext cx="3880622"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Variation 3</a:t>
            </a:r>
          </a:p>
        </p:txBody>
      </p:sp>
      <p:sp>
        <p:nvSpPr>
          <p:cNvPr id="9" name="Google Shape;116;p26">
            <a:extLst>
              <a:ext uri="{FF2B5EF4-FFF2-40B4-BE49-F238E27FC236}">
                <a16:creationId xmlns:a16="http://schemas.microsoft.com/office/drawing/2014/main" id="{50B9DE0F-C112-4E26-80C9-CB5EA8CD98CD}"/>
              </a:ext>
            </a:extLst>
          </p:cNvPr>
          <p:cNvSpPr txBox="1">
            <a:spLocks noGrp="1"/>
          </p:cNvSpPr>
          <p:nvPr>
            <p:ph type="subTitle" idx="1"/>
          </p:nvPr>
        </p:nvSpPr>
        <p:spPr>
          <a:xfrm>
            <a:off x="1282389" y="3227281"/>
            <a:ext cx="3544790" cy="978203"/>
          </a:xfrm>
          <a:prstGeom prst="rect">
            <a:avLst/>
          </a:prstGeom>
        </p:spPr>
        <p:txBody>
          <a:bodyPr spcFirstLastPara="1" wrap="square" lIns="121900" tIns="121900" rIns="121900" bIns="121900" anchor="t" anchorCtr="0">
            <a:noAutofit/>
          </a:bodyPr>
          <a:lstStyle/>
          <a:p>
            <a:pPr marL="0" indent="0" algn="l">
              <a:spcAft>
                <a:spcPts val="2133"/>
              </a:spcAft>
            </a:pPr>
            <a:r>
              <a:rPr lang="en-US" sz="2000" dirty="0"/>
              <a:t>Varying Ratio Of Training Samples </a:t>
            </a:r>
            <a:r>
              <a:rPr lang="en-SG" sz="2000" dirty="0">
                <a:latin typeface="Times New Roman" panose="02020603050405020304" pitchFamily="18" charset="0"/>
                <a:ea typeface="DengXian" panose="02010600030101010101" pitchFamily="2" charset="-122"/>
              </a:rPr>
              <a:t>For Each Class</a:t>
            </a:r>
            <a:endParaRPr lang="en-US" sz="2000" dirty="0"/>
          </a:p>
        </p:txBody>
      </p:sp>
      <p:sp>
        <p:nvSpPr>
          <p:cNvPr id="10" name="Google Shape;124;p26">
            <a:extLst>
              <a:ext uri="{FF2B5EF4-FFF2-40B4-BE49-F238E27FC236}">
                <a16:creationId xmlns:a16="http://schemas.microsoft.com/office/drawing/2014/main" id="{28BBC622-E939-4FC3-AF2D-13364A9C5178}"/>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03</a:t>
            </a:r>
          </a:p>
        </p:txBody>
      </p:sp>
      <p:cxnSp>
        <p:nvCxnSpPr>
          <p:cNvPr id="11" name="Google Shape;130;p26">
            <a:extLst>
              <a:ext uri="{FF2B5EF4-FFF2-40B4-BE49-F238E27FC236}">
                <a16:creationId xmlns:a16="http://schemas.microsoft.com/office/drawing/2014/main" id="{D00712A3-818B-4E53-83C3-E9CDA3189EDB}"/>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grpSp>
        <p:nvGrpSpPr>
          <p:cNvPr id="29" name="Group 28">
            <a:extLst>
              <a:ext uri="{FF2B5EF4-FFF2-40B4-BE49-F238E27FC236}">
                <a16:creationId xmlns:a16="http://schemas.microsoft.com/office/drawing/2014/main" id="{58FBA95D-6B24-4A2F-A497-E92C80396C56}"/>
              </a:ext>
            </a:extLst>
          </p:cNvPr>
          <p:cNvGrpSpPr/>
          <p:nvPr/>
        </p:nvGrpSpPr>
        <p:grpSpPr>
          <a:xfrm>
            <a:off x="6711421" y="2087019"/>
            <a:ext cx="4198190" cy="2683962"/>
            <a:chOff x="8185830" y="1733855"/>
            <a:chExt cx="3540271" cy="1730215"/>
          </a:xfrm>
        </p:grpSpPr>
        <p:grpSp>
          <p:nvGrpSpPr>
            <p:cNvPr id="35" name="Group 34">
              <a:extLst>
                <a:ext uri="{FF2B5EF4-FFF2-40B4-BE49-F238E27FC236}">
                  <a16:creationId xmlns:a16="http://schemas.microsoft.com/office/drawing/2014/main" id="{14FE29DE-69C9-4840-9FEB-C8B580F2FC0D}"/>
                </a:ext>
              </a:extLst>
            </p:cNvPr>
            <p:cNvGrpSpPr/>
            <p:nvPr/>
          </p:nvGrpSpPr>
          <p:grpSpPr>
            <a:xfrm>
              <a:off x="8185830" y="1733855"/>
              <a:ext cx="3540271" cy="1459148"/>
              <a:chOff x="8185830" y="1733855"/>
              <a:chExt cx="3540271" cy="1459148"/>
            </a:xfrm>
          </p:grpSpPr>
          <p:pic>
            <p:nvPicPr>
              <p:cNvPr id="37" name="Picture 36">
                <a:extLst>
                  <a:ext uri="{FF2B5EF4-FFF2-40B4-BE49-F238E27FC236}">
                    <a16:creationId xmlns:a16="http://schemas.microsoft.com/office/drawing/2014/main" id="{3FAB1D10-FC74-4F73-9D5D-B3513F7631F3}"/>
                  </a:ext>
                </a:extLst>
              </p:cNvPr>
              <p:cNvPicPr>
                <a:picLocks noChangeAspect="1"/>
              </p:cNvPicPr>
              <p:nvPr/>
            </p:nvPicPr>
            <p:blipFill>
              <a:blip r:embed="rId3"/>
              <a:stretch>
                <a:fillRect/>
              </a:stretch>
            </p:blipFill>
            <p:spPr>
              <a:xfrm>
                <a:off x="8384124" y="1733855"/>
                <a:ext cx="3143689" cy="266737"/>
              </a:xfrm>
              <a:prstGeom prst="rect">
                <a:avLst/>
              </a:prstGeom>
            </p:spPr>
          </p:pic>
          <p:sp>
            <p:nvSpPr>
              <p:cNvPr id="38" name="TextBox 37">
                <a:extLst>
                  <a:ext uri="{FF2B5EF4-FFF2-40B4-BE49-F238E27FC236}">
                    <a16:creationId xmlns:a16="http://schemas.microsoft.com/office/drawing/2014/main" id="{3E974592-887F-49A9-90A9-BD4374830703}"/>
                  </a:ext>
                </a:extLst>
              </p:cNvPr>
              <p:cNvSpPr txBox="1"/>
              <p:nvPr/>
            </p:nvSpPr>
            <p:spPr>
              <a:xfrm>
                <a:off x="8185834" y="1945020"/>
                <a:ext cx="3540267" cy="238090"/>
              </a:xfrm>
              <a:prstGeom prst="rect">
                <a:avLst/>
              </a:prstGeom>
              <a:noFill/>
            </p:spPr>
            <p:txBody>
              <a:bodyPr wrap="square" rtlCol="0">
                <a:spAutoFit/>
              </a:bodyPr>
              <a:lstStyle/>
              <a:p>
                <a:pPr algn="ctr"/>
                <a:r>
                  <a:rPr lang="en-SG" dirty="0">
                    <a:solidFill>
                      <a:prstClr val="white"/>
                    </a:solidFill>
                    <a:latin typeface="Calibri" panose="020F0502020204030204"/>
                  </a:rPr>
                  <a:t>25 percent more “Buy” Class Samples</a:t>
                </a:r>
              </a:p>
            </p:txBody>
          </p:sp>
          <p:pic>
            <p:nvPicPr>
              <p:cNvPr id="39" name="Picture 38">
                <a:extLst>
                  <a:ext uri="{FF2B5EF4-FFF2-40B4-BE49-F238E27FC236}">
                    <a16:creationId xmlns:a16="http://schemas.microsoft.com/office/drawing/2014/main" id="{0F1D47FC-B3CB-4BF0-8F87-35E23F0A1FF5}"/>
                  </a:ext>
                </a:extLst>
              </p:cNvPr>
              <p:cNvPicPr>
                <a:picLocks noChangeAspect="1"/>
              </p:cNvPicPr>
              <p:nvPr/>
            </p:nvPicPr>
            <p:blipFill>
              <a:blip r:embed="rId4"/>
              <a:stretch>
                <a:fillRect/>
              </a:stretch>
            </p:blipFill>
            <p:spPr>
              <a:xfrm>
                <a:off x="8383659" y="2262038"/>
                <a:ext cx="3191320" cy="247685"/>
              </a:xfrm>
              <a:prstGeom prst="rect">
                <a:avLst/>
              </a:prstGeom>
            </p:spPr>
          </p:pic>
          <p:sp>
            <p:nvSpPr>
              <p:cNvPr id="40" name="TextBox 39">
                <a:extLst>
                  <a:ext uri="{FF2B5EF4-FFF2-40B4-BE49-F238E27FC236}">
                    <a16:creationId xmlns:a16="http://schemas.microsoft.com/office/drawing/2014/main" id="{72B52665-094A-4CC7-9F32-1CBD8DE6ED2F}"/>
                  </a:ext>
                </a:extLst>
              </p:cNvPr>
              <p:cNvSpPr txBox="1"/>
              <p:nvPr/>
            </p:nvSpPr>
            <p:spPr>
              <a:xfrm>
                <a:off x="8185833" y="2464289"/>
                <a:ext cx="3540267" cy="238090"/>
              </a:xfrm>
              <a:prstGeom prst="rect">
                <a:avLst/>
              </a:prstGeom>
              <a:noFill/>
            </p:spPr>
            <p:txBody>
              <a:bodyPr wrap="square" rtlCol="0">
                <a:spAutoFit/>
              </a:bodyPr>
              <a:lstStyle/>
              <a:p>
                <a:pPr algn="ctr"/>
                <a:r>
                  <a:rPr lang="en-SG" dirty="0">
                    <a:solidFill>
                      <a:prstClr val="white"/>
                    </a:solidFill>
                    <a:latin typeface="Calibri" panose="020F0502020204030204"/>
                  </a:rPr>
                  <a:t>25 percent more “Hold” Class Samples</a:t>
                </a:r>
              </a:p>
            </p:txBody>
          </p:sp>
          <p:pic>
            <p:nvPicPr>
              <p:cNvPr id="41" name="Picture 40">
                <a:extLst>
                  <a:ext uri="{FF2B5EF4-FFF2-40B4-BE49-F238E27FC236}">
                    <a16:creationId xmlns:a16="http://schemas.microsoft.com/office/drawing/2014/main" id="{26C6EE76-9A62-492B-9A67-0992BC0438F3}"/>
                  </a:ext>
                </a:extLst>
              </p:cNvPr>
              <p:cNvPicPr>
                <a:picLocks noChangeAspect="1"/>
              </p:cNvPicPr>
              <p:nvPr/>
            </p:nvPicPr>
            <p:blipFill>
              <a:blip r:embed="rId5"/>
              <a:stretch>
                <a:fillRect/>
              </a:stretch>
            </p:blipFill>
            <p:spPr>
              <a:xfrm>
                <a:off x="8379358" y="2747532"/>
                <a:ext cx="3153215" cy="238158"/>
              </a:xfrm>
              <a:prstGeom prst="rect">
                <a:avLst/>
              </a:prstGeom>
            </p:spPr>
          </p:pic>
          <p:sp>
            <p:nvSpPr>
              <p:cNvPr id="42" name="TextBox 41">
                <a:extLst>
                  <a:ext uri="{FF2B5EF4-FFF2-40B4-BE49-F238E27FC236}">
                    <a16:creationId xmlns:a16="http://schemas.microsoft.com/office/drawing/2014/main" id="{13D3404D-5BD8-46CC-AC1B-330E6B341A49}"/>
                  </a:ext>
                </a:extLst>
              </p:cNvPr>
              <p:cNvSpPr txBox="1"/>
              <p:nvPr/>
            </p:nvSpPr>
            <p:spPr>
              <a:xfrm>
                <a:off x="8185830" y="2954913"/>
                <a:ext cx="3540267" cy="238090"/>
              </a:xfrm>
              <a:prstGeom prst="rect">
                <a:avLst/>
              </a:prstGeom>
              <a:noFill/>
            </p:spPr>
            <p:txBody>
              <a:bodyPr wrap="square" rtlCol="0">
                <a:spAutoFit/>
              </a:bodyPr>
              <a:lstStyle/>
              <a:p>
                <a:pPr algn="ctr"/>
                <a:r>
                  <a:rPr lang="en-SG" dirty="0">
                    <a:solidFill>
                      <a:prstClr val="white"/>
                    </a:solidFill>
                    <a:latin typeface="Calibri" panose="020F0502020204030204"/>
                  </a:rPr>
                  <a:t>25 percent more “Sell” Class Samples</a:t>
                </a:r>
              </a:p>
            </p:txBody>
          </p:sp>
        </p:grpSp>
        <p:sp>
          <p:nvSpPr>
            <p:cNvPr id="36" name="TextBox 35">
              <a:extLst>
                <a:ext uri="{FF2B5EF4-FFF2-40B4-BE49-F238E27FC236}">
                  <a16:creationId xmlns:a16="http://schemas.microsoft.com/office/drawing/2014/main" id="{D451C716-257A-4CC4-8341-4CD05475AF0F}"/>
                </a:ext>
              </a:extLst>
            </p:cNvPr>
            <p:cNvSpPr txBox="1"/>
            <p:nvPr/>
          </p:nvSpPr>
          <p:spPr>
            <a:xfrm>
              <a:off x="8185831" y="3225980"/>
              <a:ext cx="3540267" cy="238090"/>
            </a:xfrm>
            <a:prstGeom prst="rect">
              <a:avLst/>
            </a:prstGeom>
            <a:noFill/>
          </p:spPr>
          <p:txBody>
            <a:bodyPr wrap="square" rtlCol="0">
              <a:spAutoFit/>
            </a:bodyPr>
            <a:lstStyle/>
            <a:p>
              <a:pPr algn="ctr"/>
              <a:r>
                <a:rPr lang="en-SG" dirty="0">
                  <a:solidFill>
                    <a:prstClr val="white"/>
                  </a:solidFill>
                  <a:latin typeface="Calibri" panose="020F0502020204030204"/>
                </a:rPr>
                <a:t>Variation 3: Training Samples Ratio </a:t>
              </a:r>
            </a:p>
          </p:txBody>
        </p:sp>
      </p:grpSp>
      <p:grpSp>
        <p:nvGrpSpPr>
          <p:cNvPr id="5" name="Group 4">
            <a:extLst>
              <a:ext uri="{FF2B5EF4-FFF2-40B4-BE49-F238E27FC236}">
                <a16:creationId xmlns:a16="http://schemas.microsoft.com/office/drawing/2014/main" id="{3500585C-440A-43D4-8E54-B638FB562E45}"/>
              </a:ext>
            </a:extLst>
          </p:cNvPr>
          <p:cNvGrpSpPr/>
          <p:nvPr/>
        </p:nvGrpSpPr>
        <p:grpSpPr>
          <a:xfrm>
            <a:off x="6254235" y="352635"/>
            <a:ext cx="5167947" cy="3226758"/>
            <a:chOff x="-1547755" y="296097"/>
            <a:chExt cx="5167947" cy="3226758"/>
          </a:xfrm>
        </p:grpSpPr>
        <p:pic>
          <p:nvPicPr>
            <p:cNvPr id="3" name="Picture 2">
              <a:extLst>
                <a:ext uri="{FF2B5EF4-FFF2-40B4-BE49-F238E27FC236}">
                  <a16:creationId xmlns:a16="http://schemas.microsoft.com/office/drawing/2014/main" id="{941B0659-499F-469E-8744-D0C8D5896C69}"/>
                </a:ext>
              </a:extLst>
            </p:cNvPr>
            <p:cNvPicPr>
              <a:picLocks noChangeAspect="1"/>
            </p:cNvPicPr>
            <p:nvPr/>
          </p:nvPicPr>
          <p:blipFill>
            <a:blip r:embed="rId6"/>
            <a:stretch>
              <a:fillRect/>
            </a:stretch>
          </p:blipFill>
          <p:spPr>
            <a:xfrm>
              <a:off x="-1547755" y="296097"/>
              <a:ext cx="5167947" cy="2950817"/>
            </a:xfrm>
            <a:prstGeom prst="rect">
              <a:avLst/>
            </a:prstGeom>
          </p:spPr>
        </p:pic>
        <p:sp>
          <p:nvSpPr>
            <p:cNvPr id="44" name="TextBox 43">
              <a:extLst>
                <a:ext uri="{FF2B5EF4-FFF2-40B4-BE49-F238E27FC236}">
                  <a16:creationId xmlns:a16="http://schemas.microsoft.com/office/drawing/2014/main" id="{5035D9E4-FFA6-49CD-9549-D27FF45BBC95}"/>
                </a:ext>
              </a:extLst>
            </p:cNvPr>
            <p:cNvSpPr txBox="1"/>
            <p:nvPr/>
          </p:nvSpPr>
          <p:spPr>
            <a:xfrm>
              <a:off x="-579214" y="3153523"/>
              <a:ext cx="3230864" cy="369332"/>
            </a:xfrm>
            <a:prstGeom prst="rect">
              <a:avLst/>
            </a:prstGeom>
            <a:noFill/>
          </p:spPr>
          <p:txBody>
            <a:bodyPr wrap="square" rtlCol="0">
              <a:spAutoFit/>
            </a:bodyPr>
            <a:lstStyle/>
            <a:p>
              <a:pPr algn="ctr"/>
              <a:r>
                <a:rPr lang="en-SG" b="1" dirty="0">
                  <a:solidFill>
                    <a:schemeClr val="tx2"/>
                  </a:solidFill>
                  <a:latin typeface="Rajdhani" panose="020B0604020202020204"/>
                </a:rPr>
                <a:t>CNN Models Summary Results</a:t>
              </a:r>
            </a:p>
          </p:txBody>
        </p:sp>
      </p:grpSp>
      <p:grpSp>
        <p:nvGrpSpPr>
          <p:cNvPr id="15" name="Group 14">
            <a:extLst>
              <a:ext uri="{FF2B5EF4-FFF2-40B4-BE49-F238E27FC236}">
                <a16:creationId xmlns:a16="http://schemas.microsoft.com/office/drawing/2014/main" id="{44B4E76B-CA7B-46FD-9A20-B6B1031264D8}"/>
              </a:ext>
            </a:extLst>
          </p:cNvPr>
          <p:cNvGrpSpPr/>
          <p:nvPr/>
        </p:nvGrpSpPr>
        <p:grpSpPr>
          <a:xfrm>
            <a:off x="6562373" y="3566435"/>
            <a:ext cx="4551672" cy="3267795"/>
            <a:chOff x="6562373" y="3566435"/>
            <a:chExt cx="4551672" cy="3267795"/>
          </a:xfrm>
        </p:grpSpPr>
        <p:pic>
          <p:nvPicPr>
            <p:cNvPr id="13" name="Picture 12">
              <a:extLst>
                <a:ext uri="{FF2B5EF4-FFF2-40B4-BE49-F238E27FC236}">
                  <a16:creationId xmlns:a16="http://schemas.microsoft.com/office/drawing/2014/main" id="{58FFA7BE-0D9E-4EA6-BD04-140F60F4F832}"/>
                </a:ext>
              </a:extLst>
            </p:cNvPr>
            <p:cNvPicPr>
              <a:picLocks noChangeAspect="1"/>
            </p:cNvPicPr>
            <p:nvPr/>
          </p:nvPicPr>
          <p:blipFill>
            <a:blip r:embed="rId7"/>
            <a:stretch>
              <a:fillRect/>
            </a:stretch>
          </p:blipFill>
          <p:spPr>
            <a:xfrm>
              <a:off x="6562373" y="3566435"/>
              <a:ext cx="4551672" cy="2969717"/>
            </a:xfrm>
            <a:prstGeom prst="rect">
              <a:avLst/>
            </a:prstGeom>
          </p:spPr>
        </p:pic>
        <p:sp>
          <p:nvSpPr>
            <p:cNvPr id="45" name="TextBox 44">
              <a:extLst>
                <a:ext uri="{FF2B5EF4-FFF2-40B4-BE49-F238E27FC236}">
                  <a16:creationId xmlns:a16="http://schemas.microsoft.com/office/drawing/2014/main" id="{80FEE9EC-CFB7-4FD3-B31B-D62C7C8B5099}"/>
                </a:ext>
              </a:extLst>
            </p:cNvPr>
            <p:cNvSpPr txBox="1"/>
            <p:nvPr/>
          </p:nvSpPr>
          <p:spPr>
            <a:xfrm>
              <a:off x="7222777" y="6464898"/>
              <a:ext cx="3230864" cy="369332"/>
            </a:xfrm>
            <a:prstGeom prst="rect">
              <a:avLst/>
            </a:prstGeom>
            <a:noFill/>
          </p:spPr>
          <p:txBody>
            <a:bodyPr wrap="square" rtlCol="0">
              <a:spAutoFit/>
            </a:bodyPr>
            <a:lstStyle/>
            <a:p>
              <a:pPr algn="ctr"/>
              <a:r>
                <a:rPr lang="en-SG" b="1" dirty="0">
                  <a:solidFill>
                    <a:schemeClr val="tx2"/>
                  </a:solidFill>
                  <a:latin typeface="Rajdhani" panose="020B0604020202020204"/>
                </a:rPr>
                <a:t>LSTM Models Summary Results</a:t>
              </a:r>
            </a:p>
          </p:txBody>
        </p:sp>
      </p:grpSp>
      <p:sp>
        <p:nvSpPr>
          <p:cNvPr id="46" name="TextBox 45">
            <a:extLst>
              <a:ext uri="{FF2B5EF4-FFF2-40B4-BE49-F238E27FC236}">
                <a16:creationId xmlns:a16="http://schemas.microsoft.com/office/drawing/2014/main" id="{0FF2D82E-DDCD-429D-AC38-2316026B0C23}"/>
              </a:ext>
            </a:extLst>
          </p:cNvPr>
          <p:cNvSpPr txBox="1"/>
          <p:nvPr/>
        </p:nvSpPr>
        <p:spPr>
          <a:xfrm>
            <a:off x="5629628" y="3619860"/>
            <a:ext cx="6139896"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Disproves Hypothesis That Models Can Achieve Higher Prediction Accuracies For A Particular Class By Increasing Ratio Of Number Of Training Samples For That Class</a:t>
            </a:r>
          </a:p>
          <a:p>
            <a:pPr marL="285750" indent="-285750">
              <a:buFont typeface="Arial" panose="020B0604020202020204" pitchFamily="34" charset="0"/>
              <a:buChar char="•"/>
            </a:pPr>
            <a:r>
              <a:rPr lang="en-US" dirty="0">
                <a:solidFill>
                  <a:schemeClr val="tx2"/>
                </a:solidFill>
              </a:rPr>
              <a:t>Disproves Hypothesis That Deep Learning Models Can Predict Each Class With Same Level Of Accuracy If Trained With Equal Number Of Training Samples For Each Class</a:t>
            </a:r>
          </a:p>
          <a:p>
            <a:pPr marL="285750" indent="-285750">
              <a:buFont typeface="Arial" panose="020B0604020202020204" pitchFamily="34" charset="0"/>
              <a:buChar char="•"/>
            </a:pPr>
            <a:r>
              <a:rPr lang="en-US" dirty="0">
                <a:solidFill>
                  <a:schemeClr val="tx2"/>
                </a:solidFill>
              </a:rPr>
              <a:t>Best Models Trained Using The Natural Data Distribution</a:t>
            </a:r>
          </a:p>
        </p:txBody>
      </p:sp>
      <p:grpSp>
        <p:nvGrpSpPr>
          <p:cNvPr id="56" name="Group 55">
            <a:extLst>
              <a:ext uri="{FF2B5EF4-FFF2-40B4-BE49-F238E27FC236}">
                <a16:creationId xmlns:a16="http://schemas.microsoft.com/office/drawing/2014/main" id="{FC822CEE-DBD9-45A8-85F8-1D9C9EC7F9D2}"/>
              </a:ext>
            </a:extLst>
          </p:cNvPr>
          <p:cNvGrpSpPr/>
          <p:nvPr/>
        </p:nvGrpSpPr>
        <p:grpSpPr>
          <a:xfrm>
            <a:off x="6739113" y="824181"/>
            <a:ext cx="4198190" cy="2683962"/>
            <a:chOff x="8185830" y="1733855"/>
            <a:chExt cx="3540271" cy="1730215"/>
          </a:xfrm>
        </p:grpSpPr>
        <p:grpSp>
          <p:nvGrpSpPr>
            <p:cNvPr id="57" name="Group 56">
              <a:extLst>
                <a:ext uri="{FF2B5EF4-FFF2-40B4-BE49-F238E27FC236}">
                  <a16:creationId xmlns:a16="http://schemas.microsoft.com/office/drawing/2014/main" id="{B04B3107-1D63-4FC4-B797-E82B4BCD9C13}"/>
                </a:ext>
              </a:extLst>
            </p:cNvPr>
            <p:cNvGrpSpPr/>
            <p:nvPr/>
          </p:nvGrpSpPr>
          <p:grpSpPr>
            <a:xfrm>
              <a:off x="8185830" y="1733855"/>
              <a:ext cx="3540271" cy="1459148"/>
              <a:chOff x="8185830" y="1733855"/>
              <a:chExt cx="3540271" cy="1459148"/>
            </a:xfrm>
          </p:grpSpPr>
          <p:pic>
            <p:nvPicPr>
              <p:cNvPr id="59" name="Picture 58">
                <a:extLst>
                  <a:ext uri="{FF2B5EF4-FFF2-40B4-BE49-F238E27FC236}">
                    <a16:creationId xmlns:a16="http://schemas.microsoft.com/office/drawing/2014/main" id="{D2387781-2B0D-4645-93FE-6FC18DDCCC28}"/>
                  </a:ext>
                </a:extLst>
              </p:cNvPr>
              <p:cNvPicPr>
                <a:picLocks noChangeAspect="1"/>
              </p:cNvPicPr>
              <p:nvPr/>
            </p:nvPicPr>
            <p:blipFill>
              <a:blip r:embed="rId3"/>
              <a:stretch>
                <a:fillRect/>
              </a:stretch>
            </p:blipFill>
            <p:spPr>
              <a:xfrm>
                <a:off x="8384124" y="1733855"/>
                <a:ext cx="3143689" cy="266737"/>
              </a:xfrm>
              <a:prstGeom prst="rect">
                <a:avLst/>
              </a:prstGeom>
            </p:spPr>
          </p:pic>
          <p:sp>
            <p:nvSpPr>
              <p:cNvPr id="60" name="TextBox 59">
                <a:extLst>
                  <a:ext uri="{FF2B5EF4-FFF2-40B4-BE49-F238E27FC236}">
                    <a16:creationId xmlns:a16="http://schemas.microsoft.com/office/drawing/2014/main" id="{D61A5235-B4D4-4478-8B5B-F2D13FE77E48}"/>
                  </a:ext>
                </a:extLst>
              </p:cNvPr>
              <p:cNvSpPr txBox="1"/>
              <p:nvPr/>
            </p:nvSpPr>
            <p:spPr>
              <a:xfrm>
                <a:off x="8185834" y="1945020"/>
                <a:ext cx="3540267" cy="238090"/>
              </a:xfrm>
              <a:prstGeom prst="rect">
                <a:avLst/>
              </a:prstGeom>
              <a:noFill/>
            </p:spPr>
            <p:txBody>
              <a:bodyPr wrap="square" rtlCol="0">
                <a:spAutoFit/>
              </a:bodyPr>
              <a:lstStyle/>
              <a:p>
                <a:pPr algn="ctr"/>
                <a:r>
                  <a:rPr lang="en-SG" dirty="0">
                    <a:solidFill>
                      <a:prstClr val="white"/>
                    </a:solidFill>
                    <a:latin typeface="Calibri" panose="020F0502020204030204"/>
                  </a:rPr>
                  <a:t>25 percent more “Buy” Class Samples</a:t>
                </a:r>
              </a:p>
            </p:txBody>
          </p:sp>
          <p:pic>
            <p:nvPicPr>
              <p:cNvPr id="61" name="Picture 60">
                <a:extLst>
                  <a:ext uri="{FF2B5EF4-FFF2-40B4-BE49-F238E27FC236}">
                    <a16:creationId xmlns:a16="http://schemas.microsoft.com/office/drawing/2014/main" id="{49405B4C-D929-4D7A-9A75-5413CE05D810}"/>
                  </a:ext>
                </a:extLst>
              </p:cNvPr>
              <p:cNvPicPr>
                <a:picLocks noChangeAspect="1"/>
              </p:cNvPicPr>
              <p:nvPr/>
            </p:nvPicPr>
            <p:blipFill>
              <a:blip r:embed="rId4"/>
              <a:stretch>
                <a:fillRect/>
              </a:stretch>
            </p:blipFill>
            <p:spPr>
              <a:xfrm>
                <a:off x="8383659" y="2262038"/>
                <a:ext cx="3191320" cy="247685"/>
              </a:xfrm>
              <a:prstGeom prst="rect">
                <a:avLst/>
              </a:prstGeom>
            </p:spPr>
          </p:pic>
          <p:sp>
            <p:nvSpPr>
              <p:cNvPr id="62" name="TextBox 61">
                <a:extLst>
                  <a:ext uri="{FF2B5EF4-FFF2-40B4-BE49-F238E27FC236}">
                    <a16:creationId xmlns:a16="http://schemas.microsoft.com/office/drawing/2014/main" id="{A4B42810-F2FA-4FE3-96C7-17854D076353}"/>
                  </a:ext>
                </a:extLst>
              </p:cNvPr>
              <p:cNvSpPr txBox="1"/>
              <p:nvPr/>
            </p:nvSpPr>
            <p:spPr>
              <a:xfrm>
                <a:off x="8185833" y="2464289"/>
                <a:ext cx="3540267" cy="238090"/>
              </a:xfrm>
              <a:prstGeom prst="rect">
                <a:avLst/>
              </a:prstGeom>
              <a:noFill/>
            </p:spPr>
            <p:txBody>
              <a:bodyPr wrap="square" rtlCol="0">
                <a:spAutoFit/>
              </a:bodyPr>
              <a:lstStyle/>
              <a:p>
                <a:pPr algn="ctr"/>
                <a:r>
                  <a:rPr lang="en-SG" dirty="0">
                    <a:solidFill>
                      <a:prstClr val="white"/>
                    </a:solidFill>
                    <a:latin typeface="Calibri" panose="020F0502020204030204"/>
                  </a:rPr>
                  <a:t>25 percent more “Hold” Class Samples</a:t>
                </a:r>
              </a:p>
            </p:txBody>
          </p:sp>
          <p:pic>
            <p:nvPicPr>
              <p:cNvPr id="63" name="Picture 62">
                <a:extLst>
                  <a:ext uri="{FF2B5EF4-FFF2-40B4-BE49-F238E27FC236}">
                    <a16:creationId xmlns:a16="http://schemas.microsoft.com/office/drawing/2014/main" id="{CA09F295-9F3A-4C29-8F96-CAC4E2F79142}"/>
                  </a:ext>
                </a:extLst>
              </p:cNvPr>
              <p:cNvPicPr>
                <a:picLocks noChangeAspect="1"/>
              </p:cNvPicPr>
              <p:nvPr/>
            </p:nvPicPr>
            <p:blipFill>
              <a:blip r:embed="rId5"/>
              <a:stretch>
                <a:fillRect/>
              </a:stretch>
            </p:blipFill>
            <p:spPr>
              <a:xfrm>
                <a:off x="8379358" y="2747532"/>
                <a:ext cx="3153215" cy="238158"/>
              </a:xfrm>
              <a:prstGeom prst="rect">
                <a:avLst/>
              </a:prstGeom>
            </p:spPr>
          </p:pic>
          <p:sp>
            <p:nvSpPr>
              <p:cNvPr id="64" name="TextBox 63">
                <a:extLst>
                  <a:ext uri="{FF2B5EF4-FFF2-40B4-BE49-F238E27FC236}">
                    <a16:creationId xmlns:a16="http://schemas.microsoft.com/office/drawing/2014/main" id="{C764B5F4-D662-43B5-BDB0-55579A470604}"/>
                  </a:ext>
                </a:extLst>
              </p:cNvPr>
              <p:cNvSpPr txBox="1"/>
              <p:nvPr/>
            </p:nvSpPr>
            <p:spPr>
              <a:xfrm>
                <a:off x="8185830" y="2954913"/>
                <a:ext cx="3540267" cy="238090"/>
              </a:xfrm>
              <a:prstGeom prst="rect">
                <a:avLst/>
              </a:prstGeom>
              <a:noFill/>
            </p:spPr>
            <p:txBody>
              <a:bodyPr wrap="square" rtlCol="0">
                <a:spAutoFit/>
              </a:bodyPr>
              <a:lstStyle/>
              <a:p>
                <a:pPr algn="ctr"/>
                <a:r>
                  <a:rPr lang="en-SG" dirty="0">
                    <a:solidFill>
                      <a:prstClr val="white"/>
                    </a:solidFill>
                    <a:latin typeface="Calibri" panose="020F0502020204030204"/>
                  </a:rPr>
                  <a:t>25 percent more “Sell” Class Samples</a:t>
                </a:r>
              </a:p>
            </p:txBody>
          </p:sp>
        </p:grpSp>
        <p:sp>
          <p:nvSpPr>
            <p:cNvPr id="58" name="TextBox 57">
              <a:extLst>
                <a:ext uri="{FF2B5EF4-FFF2-40B4-BE49-F238E27FC236}">
                  <a16:creationId xmlns:a16="http://schemas.microsoft.com/office/drawing/2014/main" id="{F35ABD35-63A4-47AD-9B73-03FC682A8044}"/>
                </a:ext>
              </a:extLst>
            </p:cNvPr>
            <p:cNvSpPr txBox="1"/>
            <p:nvPr/>
          </p:nvSpPr>
          <p:spPr>
            <a:xfrm>
              <a:off x="8185831" y="3225980"/>
              <a:ext cx="3540267" cy="238090"/>
            </a:xfrm>
            <a:prstGeom prst="rect">
              <a:avLst/>
            </a:prstGeom>
            <a:noFill/>
          </p:spPr>
          <p:txBody>
            <a:bodyPr wrap="square" rtlCol="0">
              <a:spAutoFit/>
            </a:bodyPr>
            <a:lstStyle/>
            <a:p>
              <a:pPr algn="ctr"/>
              <a:r>
                <a:rPr lang="en-SG" dirty="0">
                  <a:solidFill>
                    <a:prstClr val="white"/>
                  </a:solidFill>
                  <a:latin typeface="Calibri" panose="020F0502020204030204"/>
                </a:rPr>
                <a:t>Variation 3: Training Samples Ratio </a:t>
              </a:r>
            </a:p>
          </p:txBody>
        </p:sp>
      </p:grpSp>
    </p:spTree>
    <p:extLst>
      <p:ext uri="{BB962C8B-B14F-4D97-AF65-F5344CB8AC3E}">
        <p14:creationId xmlns:p14="http://schemas.microsoft.com/office/powerpoint/2010/main" val="2822928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6">
                                            <p:txEl>
                                              <p:pRg st="0" end="0"/>
                                            </p:txEl>
                                          </p:spTgt>
                                        </p:tgtEl>
                                        <p:attrNameLst>
                                          <p:attrName>style.visibility</p:attrName>
                                        </p:attrNameLst>
                                      </p:cBhvr>
                                      <p:to>
                                        <p:strVal val="visible"/>
                                      </p:to>
                                    </p:set>
                                    <p:animEffect transition="in" filter="fade">
                                      <p:cBhvr>
                                        <p:cTn id="31" dur="500"/>
                                        <p:tgtEl>
                                          <p:spTgt spid="4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xEl>
                                              <p:pRg st="1" end="1"/>
                                            </p:txEl>
                                          </p:spTgt>
                                        </p:tgtEl>
                                        <p:attrNameLst>
                                          <p:attrName>style.visibility</p:attrName>
                                        </p:attrNameLst>
                                      </p:cBhvr>
                                      <p:to>
                                        <p:strVal val="visible"/>
                                      </p:to>
                                    </p:set>
                                    <p:animEffect transition="in" filter="fade">
                                      <p:cBhvr>
                                        <p:cTn id="39" dur="500"/>
                                        <p:tgtEl>
                                          <p:spTgt spid="46">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6">
                                            <p:txEl>
                                              <p:pRg st="2" end="2"/>
                                            </p:txEl>
                                          </p:spTgt>
                                        </p:tgtEl>
                                        <p:attrNameLst>
                                          <p:attrName>style.visibility</p:attrName>
                                        </p:attrNameLst>
                                      </p:cBhvr>
                                      <p:to>
                                        <p:strVal val="visible"/>
                                      </p:to>
                                    </p:set>
                                    <p:animEffect transition="in" filter="fade">
                                      <p:cBhvr>
                                        <p:cTn id="44" dur="500"/>
                                        <p:tgtEl>
                                          <p:spTgt spid="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Experiment Results  </a:t>
            </a:r>
          </a:p>
        </p:txBody>
      </p:sp>
      <p:sp>
        <p:nvSpPr>
          <p:cNvPr id="7" name="Google Shape;115;p26">
            <a:extLst>
              <a:ext uri="{FF2B5EF4-FFF2-40B4-BE49-F238E27FC236}">
                <a16:creationId xmlns:a16="http://schemas.microsoft.com/office/drawing/2014/main" id="{ABF7510F-7CAD-4667-9DE2-9FCA8A4044A1}"/>
              </a:ext>
            </a:extLst>
          </p:cNvPr>
          <p:cNvSpPr txBox="1">
            <a:spLocks/>
          </p:cNvSpPr>
          <p:nvPr/>
        </p:nvSpPr>
        <p:spPr>
          <a:xfrm>
            <a:off x="1282389" y="2875733"/>
            <a:ext cx="3880622"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Variation 4</a:t>
            </a:r>
          </a:p>
        </p:txBody>
      </p:sp>
      <p:sp>
        <p:nvSpPr>
          <p:cNvPr id="9" name="Google Shape;116;p26">
            <a:extLst>
              <a:ext uri="{FF2B5EF4-FFF2-40B4-BE49-F238E27FC236}">
                <a16:creationId xmlns:a16="http://schemas.microsoft.com/office/drawing/2014/main" id="{50B9DE0F-C112-4E26-80C9-CB5EA8CD98CD}"/>
              </a:ext>
            </a:extLst>
          </p:cNvPr>
          <p:cNvSpPr txBox="1">
            <a:spLocks noGrp="1"/>
          </p:cNvSpPr>
          <p:nvPr>
            <p:ph type="subTitle" idx="1"/>
          </p:nvPr>
        </p:nvSpPr>
        <p:spPr>
          <a:xfrm>
            <a:off x="1282389" y="3227281"/>
            <a:ext cx="3544790" cy="978203"/>
          </a:xfrm>
          <a:prstGeom prst="rect">
            <a:avLst/>
          </a:prstGeom>
        </p:spPr>
        <p:txBody>
          <a:bodyPr spcFirstLastPara="1" wrap="square" lIns="121900" tIns="121900" rIns="121900" bIns="121900" anchor="t" anchorCtr="0">
            <a:noAutofit/>
          </a:bodyPr>
          <a:lstStyle/>
          <a:p>
            <a:pPr marL="0" indent="0" algn="l">
              <a:spcAft>
                <a:spcPts val="2133"/>
              </a:spcAft>
            </a:pPr>
            <a:r>
              <a:rPr lang="en-US" sz="2000" dirty="0"/>
              <a:t>Stock Cycle Phase Used For Training Samples</a:t>
            </a:r>
          </a:p>
        </p:txBody>
      </p:sp>
      <p:sp>
        <p:nvSpPr>
          <p:cNvPr id="10" name="Google Shape;124;p26">
            <a:extLst>
              <a:ext uri="{FF2B5EF4-FFF2-40B4-BE49-F238E27FC236}">
                <a16:creationId xmlns:a16="http://schemas.microsoft.com/office/drawing/2014/main" id="{28BBC622-E939-4FC3-AF2D-13364A9C5178}"/>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04</a:t>
            </a:r>
          </a:p>
        </p:txBody>
      </p:sp>
      <p:cxnSp>
        <p:nvCxnSpPr>
          <p:cNvPr id="11" name="Google Shape;130;p26">
            <a:extLst>
              <a:ext uri="{FF2B5EF4-FFF2-40B4-BE49-F238E27FC236}">
                <a16:creationId xmlns:a16="http://schemas.microsoft.com/office/drawing/2014/main" id="{D00712A3-818B-4E53-83C3-E9CDA3189EDB}"/>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pic>
        <p:nvPicPr>
          <p:cNvPr id="13" name="Picture 2" descr="Td Ameritrade Wealth Ruler Define Consolidation In Stock Trading">
            <a:extLst>
              <a:ext uri="{FF2B5EF4-FFF2-40B4-BE49-F238E27FC236}">
                <a16:creationId xmlns:a16="http://schemas.microsoft.com/office/drawing/2014/main" id="{765B5853-54B7-4873-A2B6-28D8CB273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74859"/>
            <a:ext cx="5266818" cy="27541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28C0FE0-75EC-4BF9-AA6C-C312016D023E}"/>
              </a:ext>
            </a:extLst>
          </p:cNvPr>
          <p:cNvGrpSpPr/>
          <p:nvPr/>
        </p:nvGrpSpPr>
        <p:grpSpPr>
          <a:xfrm>
            <a:off x="5020519" y="674859"/>
            <a:ext cx="6791298" cy="2931349"/>
            <a:chOff x="374091" y="3149596"/>
            <a:chExt cx="6791298" cy="2931349"/>
          </a:xfrm>
        </p:grpSpPr>
        <p:pic>
          <p:nvPicPr>
            <p:cNvPr id="3" name="Picture 2">
              <a:extLst>
                <a:ext uri="{FF2B5EF4-FFF2-40B4-BE49-F238E27FC236}">
                  <a16:creationId xmlns:a16="http://schemas.microsoft.com/office/drawing/2014/main" id="{85676980-CED9-4442-9795-2469ED705E1D}"/>
                </a:ext>
              </a:extLst>
            </p:cNvPr>
            <p:cNvPicPr>
              <a:picLocks noChangeAspect="1"/>
            </p:cNvPicPr>
            <p:nvPr/>
          </p:nvPicPr>
          <p:blipFill>
            <a:blip r:embed="rId4"/>
            <a:stretch>
              <a:fillRect/>
            </a:stretch>
          </p:blipFill>
          <p:spPr>
            <a:xfrm>
              <a:off x="374091" y="3149596"/>
              <a:ext cx="6791298" cy="2624554"/>
            </a:xfrm>
            <a:prstGeom prst="rect">
              <a:avLst/>
            </a:prstGeom>
          </p:spPr>
        </p:pic>
        <p:sp>
          <p:nvSpPr>
            <p:cNvPr id="15" name="TextBox 14">
              <a:extLst>
                <a:ext uri="{FF2B5EF4-FFF2-40B4-BE49-F238E27FC236}">
                  <a16:creationId xmlns:a16="http://schemas.microsoft.com/office/drawing/2014/main" id="{E0F682EC-51C9-4D71-A658-213F182801E4}"/>
                </a:ext>
              </a:extLst>
            </p:cNvPr>
            <p:cNvSpPr txBox="1"/>
            <p:nvPr/>
          </p:nvSpPr>
          <p:spPr>
            <a:xfrm>
              <a:off x="2154308" y="5711613"/>
              <a:ext cx="3230864" cy="369332"/>
            </a:xfrm>
            <a:prstGeom prst="rect">
              <a:avLst/>
            </a:prstGeom>
            <a:noFill/>
          </p:spPr>
          <p:txBody>
            <a:bodyPr wrap="square" rtlCol="0">
              <a:spAutoFit/>
            </a:bodyPr>
            <a:lstStyle/>
            <a:p>
              <a:pPr algn="ctr"/>
              <a:r>
                <a:rPr lang="en-SG" b="1" dirty="0">
                  <a:solidFill>
                    <a:schemeClr val="tx2"/>
                  </a:solidFill>
                  <a:latin typeface="Rajdhani" panose="020B0604020202020204"/>
                </a:rPr>
                <a:t>CNN Models Summary Results</a:t>
              </a:r>
            </a:p>
          </p:txBody>
        </p:sp>
      </p:grpSp>
      <p:sp>
        <p:nvSpPr>
          <p:cNvPr id="16" name="TextBox 15">
            <a:extLst>
              <a:ext uri="{FF2B5EF4-FFF2-40B4-BE49-F238E27FC236}">
                <a16:creationId xmlns:a16="http://schemas.microsoft.com/office/drawing/2014/main" id="{9289120A-9840-4B2C-B2B6-942F09613991}"/>
              </a:ext>
            </a:extLst>
          </p:cNvPr>
          <p:cNvSpPr txBox="1"/>
          <p:nvPr/>
        </p:nvSpPr>
        <p:spPr>
          <a:xfrm>
            <a:off x="5346220" y="3716382"/>
            <a:ext cx="601659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CNN Models Trained With Training Dataset Built Using Only A Particular Stock Cycle Phase </a:t>
            </a:r>
          </a:p>
          <a:p>
            <a:pPr marL="285750" indent="-285750">
              <a:buFont typeface="Arial" panose="020B0604020202020204" pitchFamily="34" charset="0"/>
              <a:buChar char="•"/>
            </a:pPr>
            <a:r>
              <a:rPr lang="en-US" dirty="0">
                <a:solidFill>
                  <a:schemeClr val="tx2"/>
                </a:solidFill>
              </a:rPr>
              <a:t>Able To Achieve High Prediction Accuracies For Test Dataset Built Using Data From The Same Stock Cycle Phase </a:t>
            </a:r>
          </a:p>
        </p:txBody>
      </p:sp>
      <p:grpSp>
        <p:nvGrpSpPr>
          <p:cNvPr id="18" name="Group 17">
            <a:extLst>
              <a:ext uri="{FF2B5EF4-FFF2-40B4-BE49-F238E27FC236}">
                <a16:creationId xmlns:a16="http://schemas.microsoft.com/office/drawing/2014/main" id="{3A312BB8-B426-4638-B2CD-08B6BE15F3E7}"/>
              </a:ext>
            </a:extLst>
          </p:cNvPr>
          <p:cNvGrpSpPr/>
          <p:nvPr/>
        </p:nvGrpSpPr>
        <p:grpSpPr>
          <a:xfrm>
            <a:off x="5020515" y="685459"/>
            <a:ext cx="6933067" cy="2996627"/>
            <a:chOff x="-391852" y="2597283"/>
            <a:chExt cx="6933067" cy="2996627"/>
          </a:xfrm>
        </p:grpSpPr>
        <p:pic>
          <p:nvPicPr>
            <p:cNvPr id="6" name="Picture 5">
              <a:extLst>
                <a:ext uri="{FF2B5EF4-FFF2-40B4-BE49-F238E27FC236}">
                  <a16:creationId xmlns:a16="http://schemas.microsoft.com/office/drawing/2014/main" id="{55D6BBA4-3165-4445-BC8D-FF4176FAA62A}"/>
                </a:ext>
              </a:extLst>
            </p:cNvPr>
            <p:cNvPicPr>
              <a:picLocks noChangeAspect="1"/>
            </p:cNvPicPr>
            <p:nvPr/>
          </p:nvPicPr>
          <p:blipFill>
            <a:blip r:embed="rId5"/>
            <a:stretch>
              <a:fillRect/>
            </a:stretch>
          </p:blipFill>
          <p:spPr>
            <a:xfrm>
              <a:off x="-391852" y="2597283"/>
              <a:ext cx="6933067" cy="2678195"/>
            </a:xfrm>
            <a:prstGeom prst="rect">
              <a:avLst/>
            </a:prstGeom>
          </p:spPr>
        </p:pic>
        <p:sp>
          <p:nvSpPr>
            <p:cNvPr id="17" name="TextBox 16">
              <a:extLst>
                <a:ext uri="{FF2B5EF4-FFF2-40B4-BE49-F238E27FC236}">
                  <a16:creationId xmlns:a16="http://schemas.microsoft.com/office/drawing/2014/main" id="{7957DF3C-1E69-4899-8EB6-4E33A25272BC}"/>
                </a:ext>
              </a:extLst>
            </p:cNvPr>
            <p:cNvSpPr txBox="1"/>
            <p:nvPr/>
          </p:nvSpPr>
          <p:spPr>
            <a:xfrm>
              <a:off x="1439352" y="5224578"/>
              <a:ext cx="3230864" cy="369332"/>
            </a:xfrm>
            <a:prstGeom prst="rect">
              <a:avLst/>
            </a:prstGeom>
            <a:noFill/>
          </p:spPr>
          <p:txBody>
            <a:bodyPr wrap="square" rtlCol="0">
              <a:spAutoFit/>
            </a:bodyPr>
            <a:lstStyle/>
            <a:p>
              <a:pPr algn="ctr"/>
              <a:r>
                <a:rPr lang="en-SG" b="1" dirty="0">
                  <a:solidFill>
                    <a:schemeClr val="tx2"/>
                  </a:solidFill>
                  <a:latin typeface="Rajdhani" panose="020B0604020202020204"/>
                </a:rPr>
                <a:t>LSTM Models Summary Results</a:t>
              </a:r>
            </a:p>
          </p:txBody>
        </p:sp>
      </p:grpSp>
      <p:sp>
        <p:nvSpPr>
          <p:cNvPr id="19" name="TextBox 18">
            <a:extLst>
              <a:ext uri="{FF2B5EF4-FFF2-40B4-BE49-F238E27FC236}">
                <a16:creationId xmlns:a16="http://schemas.microsoft.com/office/drawing/2014/main" id="{37F142A0-D37F-43CA-8CD4-794E13036415}"/>
              </a:ext>
            </a:extLst>
          </p:cNvPr>
          <p:cNvSpPr txBox="1"/>
          <p:nvPr/>
        </p:nvSpPr>
        <p:spPr>
          <a:xfrm>
            <a:off x="5346220" y="3716382"/>
            <a:ext cx="613989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LSTM Models Trained With Training Dataset Built Using Only A Particular Stock Cycle Phase </a:t>
            </a:r>
          </a:p>
          <a:p>
            <a:pPr marL="285750" indent="-285750">
              <a:buFont typeface="Arial" panose="020B0604020202020204" pitchFamily="34" charset="0"/>
              <a:buChar char="•"/>
            </a:pPr>
            <a:r>
              <a:rPr lang="en-US" dirty="0">
                <a:solidFill>
                  <a:schemeClr val="tx2"/>
                </a:solidFill>
              </a:rPr>
              <a:t>Not Able To Achieve High Prediction Accuracies For Test Dataset Built Using Data From The Same Stock Cycle Phase </a:t>
            </a:r>
          </a:p>
        </p:txBody>
      </p:sp>
    </p:spTree>
    <p:extLst>
      <p:ext uri="{BB962C8B-B14F-4D97-AF65-F5344CB8AC3E}">
        <p14:creationId xmlns:p14="http://schemas.microsoft.com/office/powerpoint/2010/main" val="886441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Effect transition="in" filter="fade">
                                      <p:cBhvr>
                                        <p:cTn id="23" dur="500"/>
                                        <p:tgtEl>
                                          <p:spTgt spid="1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6">
                                            <p:txEl>
                                              <p:pRg st="0" end="0"/>
                                            </p:txEl>
                                          </p:spTgt>
                                        </p:tgtEl>
                                      </p:cBhvr>
                                    </p:animEffect>
                                    <p:set>
                                      <p:cBhvr>
                                        <p:cTn id="31" dur="1" fill="hold">
                                          <p:stCondLst>
                                            <p:cond delay="499"/>
                                          </p:stCondLst>
                                        </p:cTn>
                                        <p:tgtEl>
                                          <p:spTgt spid="16">
                                            <p:txEl>
                                              <p:pRg st="0" end="0"/>
                                            </p:txEl>
                                          </p:spTgt>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6">
                                            <p:txEl>
                                              <p:pRg st="1" end="1"/>
                                            </p:txEl>
                                          </p:spTgt>
                                        </p:tgtEl>
                                      </p:cBhvr>
                                    </p:animEffect>
                                    <p:set>
                                      <p:cBhvr>
                                        <p:cTn id="34" dur="1" fill="hold">
                                          <p:stCondLst>
                                            <p:cond delay="499"/>
                                          </p:stCondLst>
                                        </p:cTn>
                                        <p:tgtEl>
                                          <p:spTgt spid="16">
                                            <p:txEl>
                                              <p:pRg st="1" end="1"/>
                                            </p:txEl>
                                          </p:spTgt>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Effect transition="in" filter="fade">
                                      <p:cBhvr>
                                        <p:cTn id="41" dur="500"/>
                                        <p:tgtEl>
                                          <p:spTgt spid="19">
                                            <p:txEl>
                                              <p:pRg st="0" end="0"/>
                                            </p:txEl>
                                          </p:spTgt>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9">
                                            <p:txEl>
                                              <p:pRg st="1" end="1"/>
                                            </p:txEl>
                                          </p:spTgt>
                                        </p:tgtEl>
                                        <p:attrNameLst>
                                          <p:attrName>style.visibility</p:attrName>
                                        </p:attrNameLst>
                                      </p:cBhvr>
                                      <p:to>
                                        <p:strVal val="visible"/>
                                      </p:to>
                                    </p:set>
                                    <p:animEffect transition="in" filter="fade">
                                      <p:cBhvr>
                                        <p:cTn id="45"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Experiment Results  </a:t>
            </a:r>
          </a:p>
        </p:txBody>
      </p:sp>
      <p:sp>
        <p:nvSpPr>
          <p:cNvPr id="7" name="Google Shape;115;p26">
            <a:extLst>
              <a:ext uri="{FF2B5EF4-FFF2-40B4-BE49-F238E27FC236}">
                <a16:creationId xmlns:a16="http://schemas.microsoft.com/office/drawing/2014/main" id="{ABF7510F-7CAD-4667-9DE2-9FCA8A4044A1}"/>
              </a:ext>
            </a:extLst>
          </p:cNvPr>
          <p:cNvSpPr txBox="1">
            <a:spLocks/>
          </p:cNvSpPr>
          <p:nvPr/>
        </p:nvSpPr>
        <p:spPr>
          <a:xfrm>
            <a:off x="1282389" y="2875733"/>
            <a:ext cx="3880622"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Variation 5</a:t>
            </a:r>
          </a:p>
        </p:txBody>
      </p:sp>
      <p:sp>
        <p:nvSpPr>
          <p:cNvPr id="9" name="Google Shape;116;p26">
            <a:extLst>
              <a:ext uri="{FF2B5EF4-FFF2-40B4-BE49-F238E27FC236}">
                <a16:creationId xmlns:a16="http://schemas.microsoft.com/office/drawing/2014/main" id="{50B9DE0F-C112-4E26-80C9-CB5EA8CD98CD}"/>
              </a:ext>
            </a:extLst>
          </p:cNvPr>
          <p:cNvSpPr txBox="1">
            <a:spLocks noGrp="1"/>
          </p:cNvSpPr>
          <p:nvPr>
            <p:ph type="subTitle" idx="1"/>
          </p:nvPr>
        </p:nvSpPr>
        <p:spPr>
          <a:xfrm>
            <a:off x="1282389" y="3227281"/>
            <a:ext cx="3544790" cy="978203"/>
          </a:xfrm>
          <a:prstGeom prst="rect">
            <a:avLst/>
          </a:prstGeom>
        </p:spPr>
        <p:txBody>
          <a:bodyPr spcFirstLastPara="1" wrap="square" lIns="121900" tIns="121900" rIns="121900" bIns="121900" anchor="t" anchorCtr="0">
            <a:noAutofit/>
          </a:bodyPr>
          <a:lstStyle/>
          <a:p>
            <a:pPr marL="0" indent="0" algn="l">
              <a:spcAft>
                <a:spcPts val="2133"/>
              </a:spcAft>
            </a:pPr>
            <a:r>
              <a:rPr lang="en-US" sz="2000" dirty="0"/>
              <a:t>Inclusion of Supporting Price Data to Training Samples</a:t>
            </a:r>
          </a:p>
        </p:txBody>
      </p:sp>
      <p:sp>
        <p:nvSpPr>
          <p:cNvPr id="10" name="Google Shape;124;p26">
            <a:extLst>
              <a:ext uri="{FF2B5EF4-FFF2-40B4-BE49-F238E27FC236}">
                <a16:creationId xmlns:a16="http://schemas.microsoft.com/office/drawing/2014/main" id="{28BBC622-E939-4FC3-AF2D-13364A9C5178}"/>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05</a:t>
            </a:r>
          </a:p>
        </p:txBody>
      </p:sp>
      <p:cxnSp>
        <p:nvCxnSpPr>
          <p:cNvPr id="11" name="Google Shape;130;p26">
            <a:extLst>
              <a:ext uri="{FF2B5EF4-FFF2-40B4-BE49-F238E27FC236}">
                <a16:creationId xmlns:a16="http://schemas.microsoft.com/office/drawing/2014/main" id="{D00712A3-818B-4E53-83C3-E9CDA3189EDB}"/>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pic>
        <p:nvPicPr>
          <p:cNvPr id="15" name="Picture 14">
            <a:extLst>
              <a:ext uri="{FF2B5EF4-FFF2-40B4-BE49-F238E27FC236}">
                <a16:creationId xmlns:a16="http://schemas.microsoft.com/office/drawing/2014/main" id="{A1B082A1-3378-4092-8FA3-6DABC0F9E024}"/>
              </a:ext>
            </a:extLst>
          </p:cNvPr>
          <p:cNvPicPr>
            <a:picLocks noChangeAspect="1"/>
          </p:cNvPicPr>
          <p:nvPr/>
        </p:nvPicPr>
        <p:blipFill>
          <a:blip r:embed="rId3"/>
          <a:stretch>
            <a:fillRect/>
          </a:stretch>
        </p:blipFill>
        <p:spPr>
          <a:xfrm>
            <a:off x="9484954" y="937449"/>
            <a:ext cx="1965764" cy="1975863"/>
          </a:xfrm>
          <a:prstGeom prst="rect">
            <a:avLst/>
          </a:prstGeom>
        </p:spPr>
      </p:pic>
      <p:pic>
        <p:nvPicPr>
          <p:cNvPr id="16" name="Picture 15">
            <a:extLst>
              <a:ext uri="{FF2B5EF4-FFF2-40B4-BE49-F238E27FC236}">
                <a16:creationId xmlns:a16="http://schemas.microsoft.com/office/drawing/2014/main" id="{8F78C8CE-4326-46F7-92CF-4E151355FF4E}"/>
              </a:ext>
            </a:extLst>
          </p:cNvPr>
          <p:cNvPicPr>
            <a:picLocks noChangeAspect="1"/>
          </p:cNvPicPr>
          <p:nvPr/>
        </p:nvPicPr>
        <p:blipFill>
          <a:blip r:embed="rId4"/>
          <a:stretch>
            <a:fillRect/>
          </a:stretch>
        </p:blipFill>
        <p:spPr>
          <a:xfrm>
            <a:off x="6320537" y="953361"/>
            <a:ext cx="2004754" cy="1944040"/>
          </a:xfrm>
          <a:prstGeom prst="rect">
            <a:avLst/>
          </a:prstGeom>
        </p:spPr>
      </p:pic>
      <p:pic>
        <p:nvPicPr>
          <p:cNvPr id="17" name="Graphic 16" descr="Add with solid fill">
            <a:extLst>
              <a:ext uri="{FF2B5EF4-FFF2-40B4-BE49-F238E27FC236}">
                <a16:creationId xmlns:a16="http://schemas.microsoft.com/office/drawing/2014/main" id="{059C0CB1-EB14-4AC0-899E-758496A69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69107" y="1493408"/>
            <a:ext cx="823340" cy="863946"/>
          </a:xfrm>
          <a:prstGeom prst="rect">
            <a:avLst/>
          </a:prstGeom>
        </p:spPr>
      </p:pic>
      <p:sp>
        <p:nvSpPr>
          <p:cNvPr id="18" name="TextBox 17">
            <a:extLst>
              <a:ext uri="{FF2B5EF4-FFF2-40B4-BE49-F238E27FC236}">
                <a16:creationId xmlns:a16="http://schemas.microsoft.com/office/drawing/2014/main" id="{4A2ECCFB-5650-48E5-B764-6ED0164CE28C}"/>
              </a:ext>
            </a:extLst>
          </p:cNvPr>
          <p:cNvSpPr txBox="1"/>
          <p:nvPr/>
        </p:nvSpPr>
        <p:spPr>
          <a:xfrm>
            <a:off x="5810829" y="3197717"/>
            <a:ext cx="61398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Inclusion Of Stock Price Data Of Another Stock From The Same Business Sector</a:t>
            </a:r>
          </a:p>
          <a:p>
            <a:pPr marL="285750" indent="-285750">
              <a:buFont typeface="Arial" panose="020B0604020202020204" pitchFamily="34" charset="0"/>
              <a:buChar char="•"/>
            </a:pPr>
            <a:r>
              <a:rPr lang="en-US" dirty="0">
                <a:solidFill>
                  <a:schemeClr val="tx2"/>
                </a:solidFill>
              </a:rPr>
              <a:t>To Observe If Inclusion Of Stock Price Data Of Market Leader Stock In Same Business Sector Aid In Overcoming The Difficulty Of Learning </a:t>
            </a:r>
          </a:p>
          <a:p>
            <a:pPr marL="285750" indent="-285750">
              <a:buFont typeface="Arial" panose="020B0604020202020204" pitchFamily="34" charset="0"/>
              <a:buChar char="•"/>
            </a:pPr>
            <a:r>
              <a:rPr lang="en-US" dirty="0">
                <a:solidFill>
                  <a:schemeClr val="tx2"/>
                </a:solidFill>
              </a:rPr>
              <a:t>CNN Models Trained With Supporting Price Data Perform Better </a:t>
            </a:r>
          </a:p>
          <a:p>
            <a:pPr marL="285750" indent="-285750">
              <a:buFont typeface="Arial" panose="020B0604020202020204" pitchFamily="34" charset="0"/>
              <a:buChar char="•"/>
            </a:pPr>
            <a:r>
              <a:rPr lang="en-US" dirty="0">
                <a:solidFill>
                  <a:schemeClr val="tx2"/>
                </a:solidFill>
              </a:rPr>
              <a:t>LSTM Models Trained </a:t>
            </a:r>
            <a:r>
              <a:rPr lang="en-US" dirty="0">
                <a:solidFill>
                  <a:srgbClr val="FF0000"/>
                </a:solidFill>
              </a:rPr>
              <a:t>WITHOUT</a:t>
            </a:r>
            <a:r>
              <a:rPr lang="en-US" dirty="0">
                <a:solidFill>
                  <a:schemeClr val="tx2"/>
                </a:solidFill>
              </a:rPr>
              <a:t> Supporting Price Data Perform Better </a:t>
            </a:r>
          </a:p>
        </p:txBody>
      </p:sp>
    </p:spTree>
    <p:extLst>
      <p:ext uri="{BB962C8B-B14F-4D97-AF65-F5344CB8AC3E}">
        <p14:creationId xmlns:p14="http://schemas.microsoft.com/office/powerpoint/2010/main" val="1418534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8">
                                            <p:txEl>
                                              <p:pRg st="1" end="1"/>
                                            </p:txEl>
                                          </p:spTgt>
                                        </p:tgtEl>
                                        <p:attrNameLst>
                                          <p:attrName>style.visibility</p:attrName>
                                        </p:attrNameLst>
                                      </p:cBhvr>
                                      <p:to>
                                        <p:strVal val="visible"/>
                                      </p:to>
                                    </p:set>
                                    <p:animEffect transition="in" filter="fade">
                                      <p:cBhvr>
                                        <p:cTn id="22" dur="500"/>
                                        <p:tgtEl>
                                          <p:spTgt spid="1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xEl>
                                              <p:charRg st="214" end="276"/>
                                            </p:txEl>
                                          </p:spTgt>
                                        </p:tgtEl>
                                        <p:attrNameLst>
                                          <p:attrName>style.visibility</p:attrName>
                                        </p:attrNameLst>
                                      </p:cBhvr>
                                      <p:to>
                                        <p:strVal val="visible"/>
                                      </p:to>
                                    </p:set>
                                    <p:animEffect transition="in" filter="fade">
                                      <p:cBhvr>
                                        <p:cTn id="27" dur="500"/>
                                        <p:tgtEl>
                                          <p:spTgt spid="18">
                                            <p:txEl>
                                              <p:charRg st="214" end="27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xEl>
                                              <p:charRg st="276" end="342"/>
                                            </p:txEl>
                                          </p:spTgt>
                                        </p:tgtEl>
                                        <p:attrNameLst>
                                          <p:attrName>style.visibility</p:attrName>
                                        </p:attrNameLst>
                                      </p:cBhvr>
                                      <p:to>
                                        <p:strVal val="visible"/>
                                      </p:to>
                                    </p:set>
                                    <p:animEffect transition="in" filter="fade">
                                      <p:cBhvr>
                                        <p:cTn id="32" dur="500"/>
                                        <p:tgtEl>
                                          <p:spTgt spid="18">
                                            <p:txEl>
                                              <p:charRg st="276" end="3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F55843-D55A-4227-A38D-2F62FFEBC793}"/>
              </a:ext>
            </a:extLst>
          </p:cNvPr>
          <p:cNvSpPr>
            <a:spLocks noGrp="1"/>
          </p:cNvSpPr>
          <p:nvPr>
            <p:ph type="title" idx="6"/>
          </p:nvPr>
        </p:nvSpPr>
        <p:spPr>
          <a:xfrm>
            <a:off x="123791" y="189114"/>
            <a:ext cx="10272000" cy="763600"/>
          </a:xfrm>
        </p:spPr>
        <p:txBody>
          <a:bodyPr/>
          <a:lstStyle/>
          <a:p>
            <a:pPr algn="l"/>
            <a:r>
              <a:rPr lang="en-SG" dirty="0"/>
              <a:t>Experiment Results  </a:t>
            </a:r>
          </a:p>
        </p:txBody>
      </p:sp>
      <p:sp>
        <p:nvSpPr>
          <p:cNvPr id="7" name="Google Shape;115;p26">
            <a:extLst>
              <a:ext uri="{FF2B5EF4-FFF2-40B4-BE49-F238E27FC236}">
                <a16:creationId xmlns:a16="http://schemas.microsoft.com/office/drawing/2014/main" id="{ABF7510F-7CAD-4667-9DE2-9FCA8A4044A1}"/>
              </a:ext>
            </a:extLst>
          </p:cNvPr>
          <p:cNvSpPr txBox="1">
            <a:spLocks/>
          </p:cNvSpPr>
          <p:nvPr/>
        </p:nvSpPr>
        <p:spPr>
          <a:xfrm>
            <a:off x="1282389" y="2875733"/>
            <a:ext cx="3880622"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Variation 6</a:t>
            </a:r>
          </a:p>
        </p:txBody>
      </p:sp>
      <p:sp>
        <p:nvSpPr>
          <p:cNvPr id="9" name="Google Shape;116;p26">
            <a:extLst>
              <a:ext uri="{FF2B5EF4-FFF2-40B4-BE49-F238E27FC236}">
                <a16:creationId xmlns:a16="http://schemas.microsoft.com/office/drawing/2014/main" id="{50B9DE0F-C112-4E26-80C9-CB5EA8CD98CD}"/>
              </a:ext>
            </a:extLst>
          </p:cNvPr>
          <p:cNvSpPr txBox="1">
            <a:spLocks noGrp="1"/>
          </p:cNvSpPr>
          <p:nvPr>
            <p:ph type="subTitle" idx="1"/>
          </p:nvPr>
        </p:nvSpPr>
        <p:spPr>
          <a:xfrm>
            <a:off x="1282389" y="3227281"/>
            <a:ext cx="3544790" cy="978203"/>
          </a:xfrm>
          <a:prstGeom prst="rect">
            <a:avLst/>
          </a:prstGeom>
        </p:spPr>
        <p:txBody>
          <a:bodyPr spcFirstLastPara="1" wrap="square" lIns="121900" tIns="121900" rIns="121900" bIns="121900" anchor="t" anchorCtr="0">
            <a:noAutofit/>
          </a:bodyPr>
          <a:lstStyle/>
          <a:p>
            <a:pPr marL="0" indent="0" algn="l">
              <a:spcAft>
                <a:spcPts val="2133"/>
              </a:spcAft>
            </a:pPr>
            <a:r>
              <a:rPr lang="en-US" sz="2000" dirty="0">
                <a:latin typeface="Fira Sans Condensed"/>
              </a:rPr>
              <a:t>Varying Category Of Market Capitalization Of Stocks Used </a:t>
            </a:r>
            <a:r>
              <a:rPr lang="en-SG" sz="2000" dirty="0">
                <a:latin typeface="Fira Sans Condensed"/>
                <a:ea typeface="DengXian" panose="02010600030101010101" pitchFamily="2" charset="-122"/>
              </a:rPr>
              <a:t>To Build Training Datasets </a:t>
            </a:r>
            <a:endParaRPr lang="en-US" sz="2000" dirty="0">
              <a:latin typeface="Fira Sans Condensed"/>
            </a:endParaRPr>
          </a:p>
        </p:txBody>
      </p:sp>
      <p:sp>
        <p:nvSpPr>
          <p:cNvPr id="10" name="Google Shape;124;p26">
            <a:extLst>
              <a:ext uri="{FF2B5EF4-FFF2-40B4-BE49-F238E27FC236}">
                <a16:creationId xmlns:a16="http://schemas.microsoft.com/office/drawing/2014/main" id="{28BBC622-E939-4FC3-AF2D-13364A9C5178}"/>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06</a:t>
            </a:r>
          </a:p>
        </p:txBody>
      </p:sp>
      <p:cxnSp>
        <p:nvCxnSpPr>
          <p:cNvPr id="11" name="Google Shape;130;p26">
            <a:extLst>
              <a:ext uri="{FF2B5EF4-FFF2-40B4-BE49-F238E27FC236}">
                <a16:creationId xmlns:a16="http://schemas.microsoft.com/office/drawing/2014/main" id="{D00712A3-818B-4E53-83C3-E9CDA3189EDB}"/>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pic>
        <p:nvPicPr>
          <p:cNvPr id="13" name="Picture 4" descr="Why Market Cap Is More Important Than Per-Share Price">
            <a:extLst>
              <a:ext uri="{FF2B5EF4-FFF2-40B4-BE49-F238E27FC236}">
                <a16:creationId xmlns:a16="http://schemas.microsoft.com/office/drawing/2014/main" id="{1F39186C-0530-4E42-B1E9-FE34B8F83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87" y="605062"/>
            <a:ext cx="4208780" cy="28974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0D97DBA-1871-42B0-B804-154E7CC32725}"/>
              </a:ext>
            </a:extLst>
          </p:cNvPr>
          <p:cNvSpPr txBox="1"/>
          <p:nvPr/>
        </p:nvSpPr>
        <p:spPr>
          <a:xfrm>
            <a:off x="5810829" y="3716382"/>
            <a:ext cx="613989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Vary The Category Of The Market Capitalization Of The Stocks </a:t>
            </a:r>
          </a:p>
          <a:p>
            <a:pPr marL="285750" indent="-285750">
              <a:buFont typeface="Arial" panose="020B0604020202020204" pitchFamily="34" charset="0"/>
              <a:buChar char="•"/>
            </a:pPr>
            <a:r>
              <a:rPr lang="en-US" dirty="0">
                <a:solidFill>
                  <a:schemeClr val="tx2"/>
                </a:solidFill>
              </a:rPr>
              <a:t>Observe If The Market Capitalization Of Stocks Used Affect Models’ Ability To Learn </a:t>
            </a:r>
          </a:p>
          <a:p>
            <a:pPr marL="285750" indent="-285750">
              <a:buFont typeface="Arial" panose="020B0604020202020204" pitchFamily="34" charset="0"/>
              <a:buChar char="•"/>
            </a:pPr>
            <a:r>
              <a:rPr lang="en-US" dirty="0">
                <a:solidFill>
                  <a:schemeClr val="tx2"/>
                </a:solidFill>
              </a:rPr>
              <a:t>Both CNN And LSTM Models Trained With Training Datasets Built Using Large Market Capitalization Stocks Perform Better </a:t>
            </a:r>
          </a:p>
        </p:txBody>
      </p:sp>
    </p:spTree>
    <p:extLst>
      <p:ext uri="{BB962C8B-B14F-4D97-AF65-F5344CB8AC3E}">
        <p14:creationId xmlns:p14="http://schemas.microsoft.com/office/powerpoint/2010/main" val="4160947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500"/>
                                        <p:tgtEl>
                                          <p:spTgt spid="15">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500"/>
                                        <p:tgtEl>
                                          <p:spTgt spid="1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xEl>
                                              <p:charRg st="147" end="285"/>
                                            </p:txEl>
                                          </p:spTgt>
                                        </p:tgtEl>
                                        <p:attrNameLst>
                                          <p:attrName>style.visibility</p:attrName>
                                        </p:attrNameLst>
                                      </p:cBhvr>
                                      <p:to>
                                        <p:strVal val="visible"/>
                                      </p:to>
                                    </p:set>
                                    <p:animEffect transition="in" filter="fade">
                                      <p:cBhvr>
                                        <p:cTn id="19" dur="500"/>
                                        <p:tgtEl>
                                          <p:spTgt spid="15">
                                            <p:txEl>
                                              <p:charRg st="147" end="2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5" name="Google Shape;175;p30"/>
          <p:cNvSpPr txBox="1">
            <a:spLocks noGrp="1"/>
          </p:cNvSpPr>
          <p:nvPr>
            <p:ph type="subTitle" idx="1"/>
          </p:nvPr>
        </p:nvSpPr>
        <p:spPr>
          <a:xfrm>
            <a:off x="6530894" y="4186575"/>
            <a:ext cx="4678833" cy="698400"/>
          </a:xfrm>
          <a:prstGeom prst="rect">
            <a:avLst/>
          </a:prstGeom>
        </p:spPr>
        <p:txBody>
          <a:bodyPr spcFirstLastPara="1" wrap="square" lIns="121900" tIns="121900" rIns="121900" bIns="121900" anchor="t" anchorCtr="0">
            <a:noAutofit/>
          </a:bodyPr>
          <a:lstStyle/>
          <a:p>
            <a:pPr marL="0" indent="0"/>
            <a:r>
              <a:rPr lang="en" sz="4400" b="1" dirty="0"/>
              <a:t>Introduction</a:t>
            </a:r>
            <a:endParaRPr sz="4400" b="1" dirty="0"/>
          </a:p>
        </p:txBody>
      </p:sp>
      <p:sp>
        <p:nvSpPr>
          <p:cNvPr id="176" name="Google Shape;176;p30"/>
          <p:cNvSpPr txBox="1">
            <a:spLocks noGrp="1"/>
          </p:cNvSpPr>
          <p:nvPr>
            <p:ph type="title" idx="2"/>
          </p:nvPr>
        </p:nvSpPr>
        <p:spPr>
          <a:xfrm>
            <a:off x="6444502" y="1716498"/>
            <a:ext cx="3055512" cy="2419600"/>
          </a:xfrm>
          <a:prstGeom prst="rect">
            <a:avLst/>
          </a:prstGeom>
        </p:spPr>
        <p:txBody>
          <a:bodyPr spcFirstLastPara="1" wrap="square" lIns="121900" tIns="121900" rIns="121900" bIns="121900" anchor="t" anchorCtr="0">
            <a:noAutofit/>
          </a:bodyPr>
          <a:lstStyle/>
          <a:p>
            <a:r>
              <a:rPr lang="en" sz="14000" dirty="0"/>
              <a:t>01</a:t>
            </a:r>
            <a:endParaRPr sz="14000" dirty="0"/>
          </a:p>
        </p:txBody>
      </p:sp>
      <p:cxnSp>
        <p:nvCxnSpPr>
          <p:cNvPr id="177" name="Google Shape;177;p30"/>
          <p:cNvCxnSpPr/>
          <p:nvPr/>
        </p:nvCxnSpPr>
        <p:spPr>
          <a:xfrm rot="10800000" flipH="1">
            <a:off x="6668233" y="4148867"/>
            <a:ext cx="4567600" cy="2800"/>
          </a:xfrm>
          <a:prstGeom prst="straightConnector1">
            <a:avLst/>
          </a:prstGeom>
          <a:noFill/>
          <a:ln w="19050" cap="flat" cmpd="sng">
            <a:solidFill>
              <a:schemeClr val="lt2"/>
            </a:solidFill>
            <a:prstDash val="solid"/>
            <a:round/>
            <a:headEnd type="oval" w="med" len="med"/>
            <a:tailEnd type="oval" w="med" len="med"/>
          </a:ln>
        </p:spPr>
      </p:cxnSp>
      <p:pic>
        <p:nvPicPr>
          <p:cNvPr id="3" name="Picture 2" descr="Logo&#10;&#10;Description automatically generated">
            <a:extLst>
              <a:ext uri="{FF2B5EF4-FFF2-40B4-BE49-F238E27FC236}">
                <a16:creationId xmlns:a16="http://schemas.microsoft.com/office/drawing/2014/main" id="{B36C69FD-D3BD-40C0-A751-702DAED39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06" y="0"/>
            <a:ext cx="6858000"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30"/>
          <p:cNvSpPr txBox="1">
            <a:spLocks noGrp="1"/>
          </p:cNvSpPr>
          <p:nvPr>
            <p:ph type="subTitle" idx="1"/>
          </p:nvPr>
        </p:nvSpPr>
        <p:spPr>
          <a:xfrm>
            <a:off x="6530894" y="4136098"/>
            <a:ext cx="5335041" cy="698400"/>
          </a:xfrm>
          <a:prstGeom prst="rect">
            <a:avLst/>
          </a:prstGeom>
        </p:spPr>
        <p:txBody>
          <a:bodyPr spcFirstLastPara="1" wrap="square" lIns="121900" tIns="121900" rIns="121900" bIns="121900" anchor="t" anchorCtr="0">
            <a:noAutofit/>
          </a:bodyPr>
          <a:lstStyle/>
          <a:p>
            <a:pPr marL="0" indent="0"/>
            <a:r>
              <a:rPr lang="en-SG" sz="4400" b="1" dirty="0"/>
              <a:t>Conclusion</a:t>
            </a:r>
          </a:p>
        </p:txBody>
      </p:sp>
      <p:sp>
        <p:nvSpPr>
          <p:cNvPr id="176" name="Google Shape;176;p30"/>
          <p:cNvSpPr txBox="1">
            <a:spLocks noGrp="1"/>
          </p:cNvSpPr>
          <p:nvPr>
            <p:ph type="title" idx="2"/>
          </p:nvPr>
        </p:nvSpPr>
        <p:spPr>
          <a:xfrm>
            <a:off x="6444502" y="1716498"/>
            <a:ext cx="3055512" cy="2419600"/>
          </a:xfrm>
          <a:prstGeom prst="rect">
            <a:avLst/>
          </a:prstGeom>
        </p:spPr>
        <p:txBody>
          <a:bodyPr spcFirstLastPara="1" wrap="square" lIns="121900" tIns="121900" rIns="121900" bIns="121900" anchor="t" anchorCtr="0">
            <a:noAutofit/>
          </a:bodyPr>
          <a:lstStyle/>
          <a:p>
            <a:r>
              <a:rPr lang="en" sz="14000" dirty="0"/>
              <a:t>04</a:t>
            </a:r>
            <a:endParaRPr sz="14000" dirty="0"/>
          </a:p>
        </p:txBody>
      </p:sp>
      <p:cxnSp>
        <p:nvCxnSpPr>
          <p:cNvPr id="177" name="Google Shape;177;p30"/>
          <p:cNvCxnSpPr/>
          <p:nvPr/>
        </p:nvCxnSpPr>
        <p:spPr>
          <a:xfrm rot="10800000" flipH="1">
            <a:off x="6668233" y="4148867"/>
            <a:ext cx="4567600" cy="2800"/>
          </a:xfrm>
          <a:prstGeom prst="straightConnector1">
            <a:avLst/>
          </a:prstGeom>
          <a:noFill/>
          <a:ln w="19050" cap="flat" cmpd="sng">
            <a:solidFill>
              <a:schemeClr val="lt2"/>
            </a:solidFill>
            <a:prstDash val="solid"/>
            <a:round/>
            <a:headEnd type="oval" w="med" len="med"/>
            <a:tailEnd type="oval" w="med" len="med"/>
          </a:ln>
        </p:spPr>
      </p:cxnSp>
      <p:pic>
        <p:nvPicPr>
          <p:cNvPr id="6" name="Graphic 5" descr="Good Idea with solid fill">
            <a:extLst>
              <a:ext uri="{FF2B5EF4-FFF2-40B4-BE49-F238E27FC236}">
                <a16:creationId xmlns:a16="http://schemas.microsoft.com/office/drawing/2014/main" id="{69D98383-7FFE-469B-B0A2-80DC3226A7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058" y="1293072"/>
            <a:ext cx="4271856" cy="4271856"/>
          </a:xfrm>
          <a:prstGeom prst="rect">
            <a:avLst/>
          </a:prstGeom>
        </p:spPr>
      </p:pic>
    </p:spTree>
    <p:extLst>
      <p:ext uri="{BB962C8B-B14F-4D97-AF65-F5344CB8AC3E}">
        <p14:creationId xmlns:p14="http://schemas.microsoft.com/office/powerpoint/2010/main" val="723772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2301232" y="2525767"/>
            <a:ext cx="3046577" cy="935200"/>
          </a:xfrm>
          <a:prstGeom prst="rect">
            <a:avLst/>
          </a:prstGeom>
        </p:spPr>
        <p:txBody>
          <a:bodyPr spcFirstLastPara="1" wrap="square" lIns="121900" tIns="121900" rIns="121900" bIns="121900" anchor="ctr" anchorCtr="0">
            <a:noAutofit/>
          </a:bodyPr>
          <a:lstStyle/>
          <a:p>
            <a:pPr marL="0" indent="0"/>
            <a:r>
              <a:rPr lang="en-US" dirty="0"/>
              <a:t>Data Representation Affects Ability Of Deep Learning Models To Learn </a:t>
            </a:r>
          </a:p>
        </p:txBody>
      </p:sp>
      <p:sp>
        <p:nvSpPr>
          <p:cNvPr id="183" name="Google Shape;183;p31"/>
          <p:cNvSpPr txBox="1">
            <a:spLocks noGrp="1"/>
          </p:cNvSpPr>
          <p:nvPr>
            <p:ph type="subTitle" idx="2"/>
          </p:nvPr>
        </p:nvSpPr>
        <p:spPr>
          <a:xfrm>
            <a:off x="7737999" y="2525767"/>
            <a:ext cx="2944800" cy="935200"/>
          </a:xfrm>
          <a:prstGeom prst="rect">
            <a:avLst/>
          </a:prstGeom>
        </p:spPr>
        <p:txBody>
          <a:bodyPr spcFirstLastPara="1" wrap="square" lIns="121900" tIns="121900" rIns="121900" bIns="121900" anchor="ctr" anchorCtr="0">
            <a:noAutofit/>
          </a:bodyPr>
          <a:lstStyle/>
          <a:p>
            <a:pPr marL="0" indent="0"/>
            <a:r>
              <a:rPr lang="en-US" sz="1870" dirty="0"/>
              <a:t>Data Variation Affects Ability Of Deep Learning Models To Learn </a:t>
            </a:r>
          </a:p>
        </p:txBody>
      </p:sp>
      <p:sp>
        <p:nvSpPr>
          <p:cNvPr id="184" name="Google Shape;184;p31"/>
          <p:cNvSpPr txBox="1">
            <a:spLocks noGrp="1"/>
          </p:cNvSpPr>
          <p:nvPr>
            <p:ph type="subTitle" idx="3"/>
          </p:nvPr>
        </p:nvSpPr>
        <p:spPr>
          <a:xfrm>
            <a:off x="2301232" y="4655267"/>
            <a:ext cx="3121367" cy="935200"/>
          </a:xfrm>
          <a:prstGeom prst="rect">
            <a:avLst/>
          </a:prstGeom>
        </p:spPr>
        <p:txBody>
          <a:bodyPr spcFirstLastPara="1" wrap="square" lIns="121900" tIns="121900" rIns="121900" bIns="121900" anchor="ctr" anchorCtr="0">
            <a:noAutofit/>
          </a:bodyPr>
          <a:lstStyle/>
          <a:p>
            <a:pPr marL="0" indent="0"/>
            <a:r>
              <a:rPr lang="en-US" dirty="0"/>
              <a:t>CNN And LSTM Models Are Affected By Variations In Training Data Differently </a:t>
            </a:r>
          </a:p>
        </p:txBody>
      </p:sp>
      <p:sp>
        <p:nvSpPr>
          <p:cNvPr id="185" name="Google Shape;185;p31"/>
          <p:cNvSpPr txBox="1">
            <a:spLocks noGrp="1"/>
          </p:cNvSpPr>
          <p:nvPr>
            <p:ph type="subTitle" idx="4"/>
          </p:nvPr>
        </p:nvSpPr>
        <p:spPr>
          <a:xfrm>
            <a:off x="7737998" y="4655267"/>
            <a:ext cx="3117843" cy="935200"/>
          </a:xfrm>
          <a:prstGeom prst="rect">
            <a:avLst/>
          </a:prstGeom>
        </p:spPr>
        <p:txBody>
          <a:bodyPr spcFirstLastPara="1" wrap="square" lIns="121900" tIns="121900" rIns="121900" bIns="121900" anchor="ctr" anchorCtr="0">
            <a:noAutofit/>
          </a:bodyPr>
          <a:lstStyle/>
          <a:p>
            <a:pPr marL="0" indent="0"/>
            <a:r>
              <a:rPr lang="en-US" sz="1800" dirty="0"/>
              <a:t>Certain Variations Beneficial Towards Ability Of Deep Learning Models To Learn  </a:t>
            </a:r>
          </a:p>
        </p:txBody>
      </p:sp>
      <p:sp>
        <p:nvSpPr>
          <p:cNvPr id="186" name="Google Shape;186;p31"/>
          <p:cNvSpPr txBox="1">
            <a:spLocks noGrp="1"/>
          </p:cNvSpPr>
          <p:nvPr>
            <p:ph type="title"/>
          </p:nvPr>
        </p:nvSpPr>
        <p:spPr>
          <a:xfrm>
            <a:off x="960133" y="679767"/>
            <a:ext cx="10272000" cy="763600"/>
          </a:xfrm>
          <a:prstGeom prst="rect">
            <a:avLst/>
          </a:prstGeom>
        </p:spPr>
        <p:txBody>
          <a:bodyPr spcFirstLastPara="1" wrap="square" lIns="121900" tIns="121900" rIns="121900" bIns="121900" anchor="t" anchorCtr="0">
            <a:noAutofit/>
          </a:bodyPr>
          <a:lstStyle/>
          <a:p>
            <a:r>
              <a:rPr lang="en" dirty="0"/>
              <a:t>Conclusions</a:t>
            </a:r>
            <a:endParaRPr dirty="0"/>
          </a:p>
        </p:txBody>
      </p:sp>
      <p:grpSp>
        <p:nvGrpSpPr>
          <p:cNvPr id="219" name="Google Shape;219;p31"/>
          <p:cNvGrpSpPr/>
          <p:nvPr/>
        </p:nvGrpSpPr>
        <p:grpSpPr>
          <a:xfrm>
            <a:off x="6844190" y="2655621"/>
            <a:ext cx="771805" cy="672935"/>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258" name="Google Shape;258;p31"/>
          <p:cNvCxnSpPr/>
          <p:nvPr/>
        </p:nvCxnSpPr>
        <p:spPr>
          <a:xfrm>
            <a:off x="2227900" y="2509167"/>
            <a:ext cx="0" cy="9684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7661967" y="2509167"/>
            <a:ext cx="0" cy="968400"/>
          </a:xfrm>
          <a:prstGeom prst="straightConnector1">
            <a:avLst/>
          </a:prstGeom>
          <a:noFill/>
          <a:ln w="19050" cap="flat" cmpd="sng">
            <a:solidFill>
              <a:schemeClr val="lt2"/>
            </a:solidFill>
            <a:prstDash val="solid"/>
            <a:round/>
            <a:headEnd type="oval" w="med" len="med"/>
            <a:tailEnd type="oval" w="med" len="med"/>
          </a:ln>
        </p:spPr>
      </p:cxnSp>
      <p:cxnSp>
        <p:nvCxnSpPr>
          <p:cNvPr id="353" name="Google Shape;353;p31"/>
          <p:cNvCxnSpPr/>
          <p:nvPr/>
        </p:nvCxnSpPr>
        <p:spPr>
          <a:xfrm>
            <a:off x="2227900" y="4638667"/>
            <a:ext cx="0" cy="9684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7661967" y="4638667"/>
            <a:ext cx="0" cy="968400"/>
          </a:xfrm>
          <a:prstGeom prst="straightConnector1">
            <a:avLst/>
          </a:prstGeom>
          <a:noFill/>
          <a:ln w="19050" cap="flat" cmpd="sng">
            <a:solidFill>
              <a:schemeClr val="lt2"/>
            </a:solidFill>
            <a:prstDash val="solid"/>
            <a:round/>
            <a:headEnd type="oval" w="med" len="med"/>
            <a:tailEnd type="oval" w="med" len="med"/>
          </a:ln>
        </p:spPr>
      </p:cxnSp>
      <p:grpSp>
        <p:nvGrpSpPr>
          <p:cNvPr id="402" name="Google Shape;13364;p63">
            <a:extLst>
              <a:ext uri="{FF2B5EF4-FFF2-40B4-BE49-F238E27FC236}">
                <a16:creationId xmlns:a16="http://schemas.microsoft.com/office/drawing/2014/main" id="{FB94FE81-298D-4886-AE8C-A3BDD8B8FBA1}"/>
              </a:ext>
            </a:extLst>
          </p:cNvPr>
          <p:cNvGrpSpPr/>
          <p:nvPr/>
        </p:nvGrpSpPr>
        <p:grpSpPr>
          <a:xfrm>
            <a:off x="1493762" y="2705411"/>
            <a:ext cx="687540" cy="569301"/>
            <a:chOff x="7500054" y="2934735"/>
            <a:chExt cx="350576" cy="280454"/>
          </a:xfrm>
          <a:solidFill>
            <a:schemeClr val="tx2"/>
          </a:solidFill>
        </p:grpSpPr>
        <p:sp>
          <p:nvSpPr>
            <p:cNvPr id="403" name="Google Shape;13365;p63">
              <a:extLst>
                <a:ext uri="{FF2B5EF4-FFF2-40B4-BE49-F238E27FC236}">
                  <a16:creationId xmlns:a16="http://schemas.microsoft.com/office/drawing/2014/main" id="{BA7985D0-F63F-4774-BF55-AF40316A5C6C}"/>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3366;p63">
              <a:extLst>
                <a:ext uri="{FF2B5EF4-FFF2-40B4-BE49-F238E27FC236}">
                  <a16:creationId xmlns:a16="http://schemas.microsoft.com/office/drawing/2014/main" id="{86E2A133-0D10-46E1-A5F4-096D48B3371F}"/>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3367;p63">
              <a:extLst>
                <a:ext uri="{FF2B5EF4-FFF2-40B4-BE49-F238E27FC236}">
                  <a16:creationId xmlns:a16="http://schemas.microsoft.com/office/drawing/2014/main" id="{05A8D4C4-D7F7-4F16-B399-88E380CFD4A4}"/>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3368;p63">
              <a:extLst>
                <a:ext uri="{FF2B5EF4-FFF2-40B4-BE49-F238E27FC236}">
                  <a16:creationId xmlns:a16="http://schemas.microsoft.com/office/drawing/2014/main" id="{6B3BEBE1-FB03-4770-9FAE-89D569602C76}"/>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3369;p63">
              <a:extLst>
                <a:ext uri="{FF2B5EF4-FFF2-40B4-BE49-F238E27FC236}">
                  <a16:creationId xmlns:a16="http://schemas.microsoft.com/office/drawing/2014/main" id="{9F606A62-C7DC-47D8-8E2A-92799E0D7F56}"/>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3370;p63">
              <a:extLst>
                <a:ext uri="{FF2B5EF4-FFF2-40B4-BE49-F238E27FC236}">
                  <a16:creationId xmlns:a16="http://schemas.microsoft.com/office/drawing/2014/main" id="{4EA36807-860B-41D8-8379-B984F6A56E07}"/>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3371;p63">
              <a:extLst>
                <a:ext uri="{FF2B5EF4-FFF2-40B4-BE49-F238E27FC236}">
                  <a16:creationId xmlns:a16="http://schemas.microsoft.com/office/drawing/2014/main" id="{35E17E4D-6F65-48DC-BE35-FA1EBB42ACDA}"/>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3372;p63">
              <a:extLst>
                <a:ext uri="{FF2B5EF4-FFF2-40B4-BE49-F238E27FC236}">
                  <a16:creationId xmlns:a16="http://schemas.microsoft.com/office/drawing/2014/main" id="{D9A68D7B-9F00-455D-8953-2592385BAE24}"/>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11" name="Picture 410" descr="Logo&#10;&#10;Description automatically generated">
            <a:extLst>
              <a:ext uri="{FF2B5EF4-FFF2-40B4-BE49-F238E27FC236}">
                <a16:creationId xmlns:a16="http://schemas.microsoft.com/office/drawing/2014/main" id="{B2F3536D-8A56-4551-80C3-AC98BB5BF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856" y="4520731"/>
            <a:ext cx="1189033" cy="1189033"/>
          </a:xfrm>
          <a:prstGeom prst="rect">
            <a:avLst/>
          </a:prstGeom>
        </p:spPr>
      </p:pic>
      <p:grpSp>
        <p:nvGrpSpPr>
          <p:cNvPr id="412" name="Google Shape;11609;p60">
            <a:extLst>
              <a:ext uri="{FF2B5EF4-FFF2-40B4-BE49-F238E27FC236}">
                <a16:creationId xmlns:a16="http://schemas.microsoft.com/office/drawing/2014/main" id="{F0F6CDC1-3C57-429E-9345-CA382F57A85F}"/>
              </a:ext>
            </a:extLst>
          </p:cNvPr>
          <p:cNvGrpSpPr/>
          <p:nvPr/>
        </p:nvGrpSpPr>
        <p:grpSpPr>
          <a:xfrm>
            <a:off x="6855119" y="4741067"/>
            <a:ext cx="713122" cy="763600"/>
            <a:chOff x="2665165" y="3360146"/>
            <a:chExt cx="281794" cy="349684"/>
          </a:xfrm>
          <a:solidFill>
            <a:schemeClr val="tx2"/>
          </a:solidFill>
        </p:grpSpPr>
        <p:sp>
          <p:nvSpPr>
            <p:cNvPr id="413" name="Google Shape;11610;p60">
              <a:extLst>
                <a:ext uri="{FF2B5EF4-FFF2-40B4-BE49-F238E27FC236}">
                  <a16:creationId xmlns:a16="http://schemas.microsoft.com/office/drawing/2014/main" id="{63D15953-154F-48D1-A55E-805A417701EA}"/>
                </a:ext>
              </a:extLst>
            </p:cNvPr>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1611;p60">
              <a:extLst>
                <a:ext uri="{FF2B5EF4-FFF2-40B4-BE49-F238E27FC236}">
                  <a16:creationId xmlns:a16="http://schemas.microsoft.com/office/drawing/2014/main" id="{93252799-12B8-4741-8640-6DB5B4AFFB07}"/>
                </a:ext>
              </a:extLst>
            </p:cNvPr>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1612;p60">
              <a:extLst>
                <a:ext uri="{FF2B5EF4-FFF2-40B4-BE49-F238E27FC236}">
                  <a16:creationId xmlns:a16="http://schemas.microsoft.com/office/drawing/2014/main" id="{242FCBA8-8472-4327-90C7-166BDE7BAF0B}"/>
                </a:ext>
              </a:extLst>
            </p:cNvPr>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1613;p60">
              <a:extLst>
                <a:ext uri="{FF2B5EF4-FFF2-40B4-BE49-F238E27FC236}">
                  <a16:creationId xmlns:a16="http://schemas.microsoft.com/office/drawing/2014/main" id="{C666796E-A7F8-4BA5-A7A9-FD404276FEF7}"/>
                </a:ext>
              </a:extLst>
            </p:cNvPr>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1614;p60">
              <a:extLst>
                <a:ext uri="{FF2B5EF4-FFF2-40B4-BE49-F238E27FC236}">
                  <a16:creationId xmlns:a16="http://schemas.microsoft.com/office/drawing/2014/main" id="{2AABB8FD-0938-420D-94FF-6BDCF285BE73}"/>
                </a:ext>
              </a:extLst>
            </p:cNvPr>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grpId="0" nodeType="clickEffect">
                                  <p:stCondLst>
                                    <p:cond delay="0"/>
                                  </p:stCondLst>
                                  <p:childTnLst>
                                    <p:animEffect transition="out" filter="fade">
                                      <p:cBhvr>
                                        <p:cTn id="6" dur="1000" tmFilter="0, 0; .2, .5; .8, .5; 1, 0"/>
                                        <p:tgtEl>
                                          <p:spTgt spid="182">
                                            <p:txEl>
                                              <p:pRg st="0" end="0"/>
                                            </p:txEl>
                                          </p:spTgt>
                                        </p:tgtEl>
                                      </p:cBhvr>
                                    </p:animEffect>
                                    <p:animScale>
                                      <p:cBhvr>
                                        <p:cTn id="7" dur="500" autoRev="1" fill="hold"/>
                                        <p:tgtEl>
                                          <p:spTgt spid="182">
                                            <p:txEl>
                                              <p:pRg st="0" end="0"/>
                                            </p:txEl>
                                          </p:spTgt>
                                        </p:tgtEl>
                                      </p:cBhvr>
                                      <p:by x="105000" y="105000"/>
                                    </p:animScale>
                                  </p:childTnLst>
                                </p:cTn>
                              </p:par>
                              <p:par>
                                <p:cTn id="8" presetID="26" presetClass="emph" presetSubtype="0" repeatCount="2000" fill="hold" nodeType="withEffect">
                                  <p:stCondLst>
                                    <p:cond delay="0"/>
                                  </p:stCondLst>
                                  <p:childTnLst>
                                    <p:animEffect transition="out" filter="fade">
                                      <p:cBhvr>
                                        <p:cTn id="9" dur="1000" tmFilter="0, 0; .2, .5; .8, .5; 1, 0"/>
                                        <p:tgtEl>
                                          <p:spTgt spid="258"/>
                                        </p:tgtEl>
                                      </p:cBhvr>
                                    </p:animEffect>
                                    <p:animScale>
                                      <p:cBhvr>
                                        <p:cTn id="10" dur="500" autoRev="1" fill="hold"/>
                                        <p:tgtEl>
                                          <p:spTgt spid="258"/>
                                        </p:tgtEl>
                                      </p:cBhvr>
                                      <p:by x="105000" y="105000"/>
                                    </p:animScale>
                                  </p:childTnLst>
                                </p:cTn>
                              </p:par>
                              <p:par>
                                <p:cTn id="11" presetID="26" presetClass="emph" presetSubtype="0" repeatCount="2000" fill="hold" nodeType="withEffect">
                                  <p:stCondLst>
                                    <p:cond delay="0"/>
                                  </p:stCondLst>
                                  <p:childTnLst>
                                    <p:animEffect transition="out" filter="fade">
                                      <p:cBhvr>
                                        <p:cTn id="12" dur="1000" tmFilter="0, 0; .2, .5; .8, .5; 1, 0"/>
                                        <p:tgtEl>
                                          <p:spTgt spid="402"/>
                                        </p:tgtEl>
                                      </p:cBhvr>
                                    </p:animEffect>
                                    <p:animScale>
                                      <p:cBhvr>
                                        <p:cTn id="13" dur="500" autoRev="1" fill="hold"/>
                                        <p:tgtEl>
                                          <p:spTgt spid="402"/>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repeatCount="2000" fill="hold" grpId="0" nodeType="clickEffect">
                                  <p:stCondLst>
                                    <p:cond delay="0"/>
                                  </p:stCondLst>
                                  <p:childTnLst>
                                    <p:animEffect transition="out" filter="fade">
                                      <p:cBhvr>
                                        <p:cTn id="17" dur="1000" tmFilter="0, 0; .2, .5; .8, .5; 1, 0"/>
                                        <p:tgtEl>
                                          <p:spTgt spid="183">
                                            <p:txEl>
                                              <p:pRg st="0" end="0"/>
                                            </p:txEl>
                                          </p:spTgt>
                                        </p:tgtEl>
                                      </p:cBhvr>
                                    </p:animEffect>
                                    <p:animScale>
                                      <p:cBhvr>
                                        <p:cTn id="18" dur="500" autoRev="1" fill="hold"/>
                                        <p:tgtEl>
                                          <p:spTgt spid="183">
                                            <p:txEl>
                                              <p:pRg st="0" end="0"/>
                                            </p:txEl>
                                          </p:spTgt>
                                        </p:tgtEl>
                                      </p:cBhvr>
                                      <p:by x="105000" y="105000"/>
                                    </p:animScale>
                                  </p:childTnLst>
                                </p:cTn>
                              </p:par>
                              <p:par>
                                <p:cTn id="19" presetID="26" presetClass="emph" presetSubtype="0" repeatCount="2000" fill="hold" nodeType="withEffect">
                                  <p:stCondLst>
                                    <p:cond delay="0"/>
                                  </p:stCondLst>
                                  <p:childTnLst>
                                    <p:animEffect transition="out" filter="fade">
                                      <p:cBhvr>
                                        <p:cTn id="20" dur="1000" tmFilter="0, 0; .2, .5; .8, .5; 1, 0"/>
                                        <p:tgtEl>
                                          <p:spTgt spid="219"/>
                                        </p:tgtEl>
                                      </p:cBhvr>
                                    </p:animEffect>
                                    <p:animScale>
                                      <p:cBhvr>
                                        <p:cTn id="21" dur="500" autoRev="1" fill="hold"/>
                                        <p:tgtEl>
                                          <p:spTgt spid="219"/>
                                        </p:tgtEl>
                                      </p:cBhvr>
                                      <p:by x="105000" y="105000"/>
                                    </p:animScale>
                                  </p:childTnLst>
                                </p:cTn>
                              </p:par>
                              <p:par>
                                <p:cTn id="22" presetID="26" presetClass="emph" presetSubtype="0" repeatCount="2000" fill="hold" nodeType="withEffect">
                                  <p:stCondLst>
                                    <p:cond delay="0"/>
                                  </p:stCondLst>
                                  <p:childTnLst>
                                    <p:animEffect transition="out" filter="fade">
                                      <p:cBhvr>
                                        <p:cTn id="23" dur="1000" tmFilter="0, 0; .2, .5; .8, .5; 1, 0"/>
                                        <p:tgtEl>
                                          <p:spTgt spid="259"/>
                                        </p:tgtEl>
                                      </p:cBhvr>
                                    </p:animEffect>
                                    <p:animScale>
                                      <p:cBhvr>
                                        <p:cTn id="24" dur="500" autoRev="1" fill="hold"/>
                                        <p:tgtEl>
                                          <p:spTgt spid="259"/>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repeatCount="2000" fill="hold" grpId="0" nodeType="clickEffect">
                                  <p:stCondLst>
                                    <p:cond delay="0"/>
                                  </p:stCondLst>
                                  <p:childTnLst>
                                    <p:animEffect transition="out" filter="fade">
                                      <p:cBhvr>
                                        <p:cTn id="28" dur="1000" tmFilter="0, 0; .2, .5; .8, .5; 1, 0"/>
                                        <p:tgtEl>
                                          <p:spTgt spid="184">
                                            <p:txEl>
                                              <p:pRg st="0" end="0"/>
                                            </p:txEl>
                                          </p:spTgt>
                                        </p:tgtEl>
                                      </p:cBhvr>
                                    </p:animEffect>
                                    <p:animScale>
                                      <p:cBhvr>
                                        <p:cTn id="29" dur="500" autoRev="1" fill="hold"/>
                                        <p:tgtEl>
                                          <p:spTgt spid="184">
                                            <p:txEl>
                                              <p:pRg st="0" end="0"/>
                                            </p:txEl>
                                          </p:spTgt>
                                        </p:tgtEl>
                                      </p:cBhvr>
                                      <p:by x="105000" y="105000"/>
                                    </p:animScale>
                                  </p:childTnLst>
                                </p:cTn>
                              </p:par>
                              <p:par>
                                <p:cTn id="30" presetID="26" presetClass="emph" presetSubtype="0" repeatCount="2000" fill="hold" nodeType="withEffect">
                                  <p:stCondLst>
                                    <p:cond delay="0"/>
                                  </p:stCondLst>
                                  <p:childTnLst>
                                    <p:animEffect transition="out" filter="fade">
                                      <p:cBhvr>
                                        <p:cTn id="31" dur="1000" tmFilter="0, 0; .2, .5; .8, .5; 1, 0"/>
                                        <p:tgtEl>
                                          <p:spTgt spid="353"/>
                                        </p:tgtEl>
                                      </p:cBhvr>
                                    </p:animEffect>
                                    <p:animScale>
                                      <p:cBhvr>
                                        <p:cTn id="32" dur="500" autoRev="1" fill="hold"/>
                                        <p:tgtEl>
                                          <p:spTgt spid="353"/>
                                        </p:tgtEl>
                                      </p:cBhvr>
                                      <p:by x="105000" y="105000"/>
                                    </p:animScale>
                                  </p:childTnLst>
                                </p:cTn>
                              </p:par>
                              <p:par>
                                <p:cTn id="33" presetID="26" presetClass="emph" presetSubtype="0" repeatCount="2000" fill="hold" nodeType="withEffect">
                                  <p:stCondLst>
                                    <p:cond delay="0"/>
                                  </p:stCondLst>
                                  <p:childTnLst>
                                    <p:animEffect transition="out" filter="fade">
                                      <p:cBhvr>
                                        <p:cTn id="34" dur="1000" tmFilter="0, 0; .2, .5; .8, .5; 1, 0"/>
                                        <p:tgtEl>
                                          <p:spTgt spid="411"/>
                                        </p:tgtEl>
                                      </p:cBhvr>
                                    </p:animEffect>
                                    <p:animScale>
                                      <p:cBhvr>
                                        <p:cTn id="35" dur="500" autoRev="1" fill="hold"/>
                                        <p:tgtEl>
                                          <p:spTgt spid="411"/>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repeatCount="2000" fill="hold" grpId="0" nodeType="clickEffect">
                                  <p:stCondLst>
                                    <p:cond delay="0"/>
                                  </p:stCondLst>
                                  <p:childTnLst>
                                    <p:animEffect transition="out" filter="fade">
                                      <p:cBhvr>
                                        <p:cTn id="39" dur="1000" tmFilter="0, 0; .2, .5; .8, .5; 1, 0"/>
                                        <p:tgtEl>
                                          <p:spTgt spid="185">
                                            <p:txEl>
                                              <p:pRg st="0" end="0"/>
                                            </p:txEl>
                                          </p:spTgt>
                                        </p:tgtEl>
                                      </p:cBhvr>
                                    </p:animEffect>
                                    <p:animScale>
                                      <p:cBhvr>
                                        <p:cTn id="40" dur="500" autoRev="1" fill="hold"/>
                                        <p:tgtEl>
                                          <p:spTgt spid="185">
                                            <p:txEl>
                                              <p:pRg st="0" end="0"/>
                                            </p:txEl>
                                          </p:spTgt>
                                        </p:tgtEl>
                                      </p:cBhvr>
                                      <p:by x="105000" y="105000"/>
                                    </p:animScale>
                                  </p:childTnLst>
                                </p:cTn>
                              </p:par>
                              <p:par>
                                <p:cTn id="41" presetID="26" presetClass="emph" presetSubtype="0" repeatCount="2000" fill="hold" nodeType="withEffect">
                                  <p:stCondLst>
                                    <p:cond delay="0"/>
                                  </p:stCondLst>
                                  <p:childTnLst>
                                    <p:animEffect transition="out" filter="fade">
                                      <p:cBhvr>
                                        <p:cTn id="42" dur="1000" tmFilter="0, 0; .2, .5; .8, .5; 1, 0"/>
                                        <p:tgtEl>
                                          <p:spTgt spid="354"/>
                                        </p:tgtEl>
                                      </p:cBhvr>
                                    </p:animEffect>
                                    <p:animScale>
                                      <p:cBhvr>
                                        <p:cTn id="43" dur="500" autoRev="1" fill="hold"/>
                                        <p:tgtEl>
                                          <p:spTgt spid="354"/>
                                        </p:tgtEl>
                                      </p:cBhvr>
                                      <p:by x="105000" y="105000"/>
                                    </p:animScale>
                                  </p:childTnLst>
                                </p:cTn>
                              </p:par>
                              <p:par>
                                <p:cTn id="44" presetID="26" presetClass="emph" presetSubtype="0" repeatCount="2000" fill="hold" nodeType="withEffect">
                                  <p:stCondLst>
                                    <p:cond delay="0"/>
                                  </p:stCondLst>
                                  <p:childTnLst>
                                    <p:animEffect transition="out" filter="fade">
                                      <p:cBhvr>
                                        <p:cTn id="45" dur="1000" tmFilter="0, 0; .2, .5; .8, .5; 1, 0"/>
                                        <p:tgtEl>
                                          <p:spTgt spid="412"/>
                                        </p:tgtEl>
                                      </p:cBhvr>
                                    </p:animEffect>
                                    <p:animScale>
                                      <p:cBhvr>
                                        <p:cTn id="46" dur="500" autoRev="1" fill="hold"/>
                                        <p:tgtEl>
                                          <p:spTgt spid="4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build="p"/>
      <p:bldP spid="183" grpId="0" build="p"/>
      <p:bldP spid="184" grpId="0" build="p"/>
      <p:bldP spid="18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A7719A-D0BA-4F66-8D6C-278FA5CE6E17}"/>
              </a:ext>
            </a:extLst>
          </p:cNvPr>
          <p:cNvSpPr>
            <a:spLocks noGrp="1"/>
          </p:cNvSpPr>
          <p:nvPr>
            <p:ph type="title"/>
          </p:nvPr>
        </p:nvSpPr>
        <p:spPr>
          <a:xfrm>
            <a:off x="960000" y="137507"/>
            <a:ext cx="10272000" cy="763600"/>
          </a:xfrm>
        </p:spPr>
        <p:txBody>
          <a:bodyPr/>
          <a:lstStyle/>
          <a:p>
            <a:r>
              <a:rPr lang="en-SG" dirty="0"/>
              <a:t>Future Work</a:t>
            </a:r>
          </a:p>
        </p:txBody>
      </p:sp>
      <p:pic>
        <p:nvPicPr>
          <p:cNvPr id="38" name="Graphic 37" descr="Brain in head with solid fill">
            <a:extLst>
              <a:ext uri="{FF2B5EF4-FFF2-40B4-BE49-F238E27FC236}">
                <a16:creationId xmlns:a16="http://schemas.microsoft.com/office/drawing/2014/main" id="{947F3A56-3371-4D68-B58F-189B9F126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4555" y="2638201"/>
            <a:ext cx="2389943" cy="2389943"/>
          </a:xfrm>
          <a:prstGeom prst="rect">
            <a:avLst/>
          </a:prstGeom>
        </p:spPr>
      </p:pic>
      <p:pic>
        <p:nvPicPr>
          <p:cNvPr id="39" name="Graphic 38" descr="Lightbulb and gear with solid fill">
            <a:extLst>
              <a:ext uri="{FF2B5EF4-FFF2-40B4-BE49-F238E27FC236}">
                <a16:creationId xmlns:a16="http://schemas.microsoft.com/office/drawing/2014/main" id="{321E5E3B-515A-4FA9-B052-F8847DB3AC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6946" y="2293640"/>
            <a:ext cx="1135103" cy="1135103"/>
          </a:xfrm>
          <a:prstGeom prst="rect">
            <a:avLst/>
          </a:prstGeom>
        </p:spPr>
      </p:pic>
      <p:pic>
        <p:nvPicPr>
          <p:cNvPr id="40" name="Graphic 39" descr="Arrow Up with solid fill">
            <a:extLst>
              <a:ext uri="{FF2B5EF4-FFF2-40B4-BE49-F238E27FC236}">
                <a16:creationId xmlns:a16="http://schemas.microsoft.com/office/drawing/2014/main" id="{51DA55A0-CD73-43E9-B9F9-E0087A5C27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3008" y="2861192"/>
            <a:ext cx="1943962" cy="1943962"/>
          </a:xfrm>
          <a:prstGeom prst="rect">
            <a:avLst/>
          </a:prstGeom>
        </p:spPr>
      </p:pic>
      <p:grpSp>
        <p:nvGrpSpPr>
          <p:cNvPr id="141" name="Group 140">
            <a:extLst>
              <a:ext uri="{FF2B5EF4-FFF2-40B4-BE49-F238E27FC236}">
                <a16:creationId xmlns:a16="http://schemas.microsoft.com/office/drawing/2014/main" id="{D412B797-83B1-4B9B-BA93-F87F43F3EFDF}"/>
              </a:ext>
            </a:extLst>
          </p:cNvPr>
          <p:cNvGrpSpPr/>
          <p:nvPr/>
        </p:nvGrpSpPr>
        <p:grpSpPr>
          <a:xfrm>
            <a:off x="2605331" y="982866"/>
            <a:ext cx="7023866" cy="5801239"/>
            <a:chOff x="2584065" y="100367"/>
            <a:chExt cx="7023866" cy="5801239"/>
          </a:xfrm>
        </p:grpSpPr>
        <p:grpSp>
          <p:nvGrpSpPr>
            <p:cNvPr id="142" name="Group 141">
              <a:extLst>
                <a:ext uri="{FF2B5EF4-FFF2-40B4-BE49-F238E27FC236}">
                  <a16:creationId xmlns:a16="http://schemas.microsoft.com/office/drawing/2014/main" id="{4E70833D-CB17-46C3-B4F5-3A5B1F460EEB}"/>
                </a:ext>
              </a:extLst>
            </p:cNvPr>
            <p:cNvGrpSpPr/>
            <p:nvPr/>
          </p:nvGrpSpPr>
          <p:grpSpPr>
            <a:xfrm>
              <a:off x="2794690" y="4101653"/>
              <a:ext cx="2199309" cy="1541162"/>
              <a:chOff x="3182469" y="5148086"/>
              <a:chExt cx="2822713" cy="1872069"/>
            </a:xfrm>
          </p:grpSpPr>
          <p:grpSp>
            <p:nvGrpSpPr>
              <p:cNvPr id="167" name="Group 166">
                <a:extLst>
                  <a:ext uri="{FF2B5EF4-FFF2-40B4-BE49-F238E27FC236}">
                    <a16:creationId xmlns:a16="http://schemas.microsoft.com/office/drawing/2014/main" id="{BFE985F2-9C55-44D5-A7DE-7F3FB6DC72EF}"/>
                  </a:ext>
                </a:extLst>
              </p:cNvPr>
              <p:cNvGrpSpPr/>
              <p:nvPr/>
            </p:nvGrpSpPr>
            <p:grpSpPr>
              <a:xfrm>
                <a:off x="3549197" y="5148086"/>
                <a:ext cx="2199308" cy="1456561"/>
                <a:chOff x="4186283" y="831672"/>
                <a:chExt cx="2509395" cy="1645571"/>
              </a:xfrm>
            </p:grpSpPr>
            <p:pic>
              <p:nvPicPr>
                <p:cNvPr id="169" name="Picture 2" descr="Deep Learning in Keras - Building a Deep Learning Model">
                  <a:extLst>
                    <a:ext uri="{FF2B5EF4-FFF2-40B4-BE49-F238E27FC236}">
                      <a16:creationId xmlns:a16="http://schemas.microsoft.com/office/drawing/2014/main" id="{ED66157B-664B-410D-9B8F-1417F05A78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9801" y="914883"/>
                  <a:ext cx="2101971" cy="1487911"/>
                </a:xfrm>
                <a:prstGeom prst="rect">
                  <a:avLst/>
                </a:prstGeom>
                <a:noFill/>
                <a:extLst>
                  <a:ext uri="{909E8E84-426E-40DD-AFC4-6F175D3DCCD1}">
                    <a14:hiddenFill xmlns:a14="http://schemas.microsoft.com/office/drawing/2010/main">
                      <a:solidFill>
                        <a:srgbClr val="FFFFFF"/>
                      </a:solidFill>
                    </a14:hiddenFill>
                  </a:ext>
                </a:extLst>
              </p:spPr>
            </p:pic>
            <p:sp>
              <p:nvSpPr>
                <p:cNvPr id="170" name="Rectangle: Rounded Corners 169">
                  <a:extLst>
                    <a:ext uri="{FF2B5EF4-FFF2-40B4-BE49-F238E27FC236}">
                      <a16:creationId xmlns:a16="http://schemas.microsoft.com/office/drawing/2014/main" id="{E0BDC3C6-D0F3-4110-8B2B-EDD012E8BA84}"/>
                    </a:ext>
                  </a:extLst>
                </p:cNvPr>
                <p:cNvSpPr/>
                <p:nvPr/>
              </p:nvSpPr>
              <p:spPr>
                <a:xfrm>
                  <a:off x="4186283" y="831672"/>
                  <a:ext cx="2509395" cy="1645571"/>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68" name="TextBox 167">
                <a:extLst>
                  <a:ext uri="{FF2B5EF4-FFF2-40B4-BE49-F238E27FC236}">
                    <a16:creationId xmlns:a16="http://schemas.microsoft.com/office/drawing/2014/main" id="{40BCC5F0-B30D-4019-8F57-7612EFF11615}"/>
                  </a:ext>
                </a:extLst>
              </p:cNvPr>
              <p:cNvSpPr txBox="1"/>
              <p:nvPr/>
            </p:nvSpPr>
            <p:spPr>
              <a:xfrm>
                <a:off x="3182469" y="6571523"/>
                <a:ext cx="2822713" cy="448632"/>
              </a:xfrm>
              <a:prstGeom prst="rect">
                <a:avLst/>
              </a:prstGeom>
              <a:noFill/>
            </p:spPr>
            <p:txBody>
              <a:bodyPr wrap="square" rtlCol="0">
                <a:spAutoFit/>
              </a:bodyPr>
              <a:lstStyle/>
              <a:p>
                <a:pPr algn="ctr"/>
                <a:r>
                  <a:rPr lang="en-SG" b="1" dirty="0">
                    <a:solidFill>
                      <a:schemeClr val="tx2"/>
                    </a:solidFill>
                  </a:rPr>
                  <a:t>Local Model 2</a:t>
                </a:r>
              </a:p>
            </p:txBody>
          </p:sp>
        </p:grpSp>
        <p:grpSp>
          <p:nvGrpSpPr>
            <p:cNvPr id="143" name="Group 142">
              <a:extLst>
                <a:ext uri="{FF2B5EF4-FFF2-40B4-BE49-F238E27FC236}">
                  <a16:creationId xmlns:a16="http://schemas.microsoft.com/office/drawing/2014/main" id="{CD77E4D3-2A0A-4DAC-87CC-469B878C0C3E}"/>
                </a:ext>
              </a:extLst>
            </p:cNvPr>
            <p:cNvGrpSpPr/>
            <p:nvPr/>
          </p:nvGrpSpPr>
          <p:grpSpPr>
            <a:xfrm>
              <a:off x="7108674" y="100367"/>
              <a:ext cx="2309053" cy="1456561"/>
              <a:chOff x="6325584" y="-38896"/>
              <a:chExt cx="2822713" cy="1807814"/>
            </a:xfrm>
          </p:grpSpPr>
          <p:grpSp>
            <p:nvGrpSpPr>
              <p:cNvPr id="163" name="Group 162">
                <a:extLst>
                  <a:ext uri="{FF2B5EF4-FFF2-40B4-BE49-F238E27FC236}">
                    <a16:creationId xmlns:a16="http://schemas.microsoft.com/office/drawing/2014/main" id="{F552CFC2-6393-4281-B33E-E99BE271FC4E}"/>
                  </a:ext>
                </a:extLst>
              </p:cNvPr>
              <p:cNvGrpSpPr/>
              <p:nvPr/>
            </p:nvGrpSpPr>
            <p:grpSpPr>
              <a:xfrm>
                <a:off x="6691328" y="312357"/>
                <a:ext cx="2199308" cy="1456561"/>
                <a:chOff x="3946849" y="802433"/>
                <a:chExt cx="2509395" cy="1645571"/>
              </a:xfrm>
            </p:grpSpPr>
            <p:pic>
              <p:nvPicPr>
                <p:cNvPr id="165" name="Picture 2" descr="Deep Learning in Keras - Building a Deep Learning Model">
                  <a:extLst>
                    <a:ext uri="{FF2B5EF4-FFF2-40B4-BE49-F238E27FC236}">
                      <a16:creationId xmlns:a16="http://schemas.microsoft.com/office/drawing/2014/main" id="{E9D6DB64-A844-449A-BE37-90C119286D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0172" y="885644"/>
                  <a:ext cx="2132164" cy="1509284"/>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Rounded Corners 165">
                  <a:extLst>
                    <a:ext uri="{FF2B5EF4-FFF2-40B4-BE49-F238E27FC236}">
                      <a16:creationId xmlns:a16="http://schemas.microsoft.com/office/drawing/2014/main" id="{CDDD1417-9F6E-4C7F-B218-6010A99944BA}"/>
                    </a:ext>
                  </a:extLst>
                </p:cNvPr>
                <p:cNvSpPr/>
                <p:nvPr/>
              </p:nvSpPr>
              <p:spPr>
                <a:xfrm>
                  <a:off x="3946849" y="802433"/>
                  <a:ext cx="2509395" cy="1645571"/>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64" name="TextBox 163">
                <a:extLst>
                  <a:ext uri="{FF2B5EF4-FFF2-40B4-BE49-F238E27FC236}">
                    <a16:creationId xmlns:a16="http://schemas.microsoft.com/office/drawing/2014/main" id="{3A62B056-EE7B-492A-926B-FE7B15B9EA75}"/>
                  </a:ext>
                </a:extLst>
              </p:cNvPr>
              <p:cNvSpPr txBox="1"/>
              <p:nvPr/>
            </p:nvSpPr>
            <p:spPr>
              <a:xfrm>
                <a:off x="6325584" y="-38896"/>
                <a:ext cx="2822713" cy="458397"/>
              </a:xfrm>
              <a:prstGeom prst="rect">
                <a:avLst/>
              </a:prstGeom>
              <a:noFill/>
            </p:spPr>
            <p:txBody>
              <a:bodyPr wrap="square" rtlCol="0">
                <a:spAutoFit/>
              </a:bodyPr>
              <a:lstStyle/>
              <a:p>
                <a:pPr algn="ctr"/>
                <a:r>
                  <a:rPr lang="en-SG" b="1" dirty="0">
                    <a:solidFill>
                      <a:schemeClr val="tx2"/>
                    </a:solidFill>
                  </a:rPr>
                  <a:t>Local Model 3</a:t>
                </a:r>
              </a:p>
            </p:txBody>
          </p:sp>
        </p:grpSp>
        <p:grpSp>
          <p:nvGrpSpPr>
            <p:cNvPr id="144" name="Group 143">
              <a:extLst>
                <a:ext uri="{FF2B5EF4-FFF2-40B4-BE49-F238E27FC236}">
                  <a16:creationId xmlns:a16="http://schemas.microsoft.com/office/drawing/2014/main" id="{336EFDC4-C7EA-4DE1-9B2A-9B9B693F2447}"/>
                </a:ext>
              </a:extLst>
            </p:cNvPr>
            <p:cNvGrpSpPr/>
            <p:nvPr/>
          </p:nvGrpSpPr>
          <p:grpSpPr>
            <a:xfrm>
              <a:off x="2774273" y="100367"/>
              <a:ext cx="2261905" cy="1507792"/>
              <a:chOff x="3064331" y="-38057"/>
              <a:chExt cx="2822713" cy="1806976"/>
            </a:xfrm>
          </p:grpSpPr>
          <p:grpSp>
            <p:nvGrpSpPr>
              <p:cNvPr id="159" name="Group 158">
                <a:extLst>
                  <a:ext uri="{FF2B5EF4-FFF2-40B4-BE49-F238E27FC236}">
                    <a16:creationId xmlns:a16="http://schemas.microsoft.com/office/drawing/2014/main" id="{233B89B9-5340-4109-BFC0-27C94428E17B}"/>
                  </a:ext>
                </a:extLst>
              </p:cNvPr>
              <p:cNvGrpSpPr/>
              <p:nvPr/>
            </p:nvGrpSpPr>
            <p:grpSpPr>
              <a:xfrm>
                <a:off x="3431059" y="312358"/>
                <a:ext cx="2199308" cy="1456561"/>
                <a:chOff x="3946849" y="802433"/>
                <a:chExt cx="2509395" cy="1645571"/>
              </a:xfrm>
            </p:grpSpPr>
            <p:pic>
              <p:nvPicPr>
                <p:cNvPr id="161" name="Picture 2" descr="Deep Learning in Keras - Building a Deep Learning Model">
                  <a:extLst>
                    <a:ext uri="{FF2B5EF4-FFF2-40B4-BE49-F238E27FC236}">
                      <a16:creationId xmlns:a16="http://schemas.microsoft.com/office/drawing/2014/main" id="{EDA8413F-C649-4407-9B49-05D4C84518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0174" y="885644"/>
                  <a:ext cx="2132162" cy="1509283"/>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Rounded Corners 161">
                  <a:extLst>
                    <a:ext uri="{FF2B5EF4-FFF2-40B4-BE49-F238E27FC236}">
                      <a16:creationId xmlns:a16="http://schemas.microsoft.com/office/drawing/2014/main" id="{2A03C559-77EA-4AE1-8EF8-DB914EBED85A}"/>
                    </a:ext>
                  </a:extLst>
                </p:cNvPr>
                <p:cNvSpPr/>
                <p:nvPr/>
              </p:nvSpPr>
              <p:spPr>
                <a:xfrm>
                  <a:off x="3946849" y="802433"/>
                  <a:ext cx="2509395" cy="1645571"/>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60" name="TextBox 159">
                <a:extLst>
                  <a:ext uri="{FF2B5EF4-FFF2-40B4-BE49-F238E27FC236}">
                    <a16:creationId xmlns:a16="http://schemas.microsoft.com/office/drawing/2014/main" id="{4FF99040-8C12-483C-8F10-02531AAE7016}"/>
                  </a:ext>
                </a:extLst>
              </p:cNvPr>
              <p:cNvSpPr txBox="1"/>
              <p:nvPr/>
            </p:nvSpPr>
            <p:spPr>
              <a:xfrm>
                <a:off x="3064331" y="-38057"/>
                <a:ext cx="2822713" cy="442617"/>
              </a:xfrm>
              <a:prstGeom prst="rect">
                <a:avLst/>
              </a:prstGeom>
              <a:noFill/>
            </p:spPr>
            <p:txBody>
              <a:bodyPr wrap="square" rtlCol="0">
                <a:spAutoFit/>
              </a:bodyPr>
              <a:lstStyle/>
              <a:p>
                <a:pPr algn="ctr"/>
                <a:r>
                  <a:rPr lang="en-SG" b="1" dirty="0">
                    <a:solidFill>
                      <a:schemeClr val="tx2"/>
                    </a:solidFill>
                  </a:rPr>
                  <a:t>Local Model 1</a:t>
                </a:r>
              </a:p>
            </p:txBody>
          </p:sp>
        </p:grpSp>
        <p:grpSp>
          <p:nvGrpSpPr>
            <p:cNvPr id="145" name="Group 144">
              <a:extLst>
                <a:ext uri="{FF2B5EF4-FFF2-40B4-BE49-F238E27FC236}">
                  <a16:creationId xmlns:a16="http://schemas.microsoft.com/office/drawing/2014/main" id="{CF17F076-BF3E-4507-A762-45F1D066DD7C}"/>
                </a:ext>
              </a:extLst>
            </p:cNvPr>
            <p:cNvGrpSpPr/>
            <p:nvPr/>
          </p:nvGrpSpPr>
          <p:grpSpPr>
            <a:xfrm>
              <a:off x="7136242" y="4080347"/>
              <a:ext cx="2199309" cy="1575872"/>
              <a:chOff x="6353375" y="5089081"/>
              <a:chExt cx="2822713" cy="1861672"/>
            </a:xfrm>
          </p:grpSpPr>
          <p:grpSp>
            <p:nvGrpSpPr>
              <p:cNvPr id="155" name="Group 154">
                <a:extLst>
                  <a:ext uri="{FF2B5EF4-FFF2-40B4-BE49-F238E27FC236}">
                    <a16:creationId xmlns:a16="http://schemas.microsoft.com/office/drawing/2014/main" id="{9553CAD0-CEC9-4484-8D64-8BF35F97C2CE}"/>
                  </a:ext>
                </a:extLst>
              </p:cNvPr>
              <p:cNvGrpSpPr/>
              <p:nvPr/>
            </p:nvGrpSpPr>
            <p:grpSpPr>
              <a:xfrm>
                <a:off x="6720103" y="5089081"/>
                <a:ext cx="2199308" cy="1456561"/>
                <a:chOff x="3946849" y="802433"/>
                <a:chExt cx="2509395" cy="1645571"/>
              </a:xfrm>
            </p:grpSpPr>
            <p:pic>
              <p:nvPicPr>
                <p:cNvPr id="157" name="Picture 2" descr="Deep Learning in Keras - Building a Deep Learning Model">
                  <a:extLst>
                    <a:ext uri="{FF2B5EF4-FFF2-40B4-BE49-F238E27FC236}">
                      <a16:creationId xmlns:a16="http://schemas.microsoft.com/office/drawing/2014/main" id="{EAFA4568-6951-4D29-96C0-9001B17D51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028" y="885644"/>
                  <a:ext cx="2103309" cy="1488859"/>
                </a:xfrm>
                <a:prstGeom prst="rect">
                  <a:avLst/>
                </a:prstGeom>
                <a:noFill/>
                <a:extLst>
                  <a:ext uri="{909E8E84-426E-40DD-AFC4-6F175D3DCCD1}">
                    <a14:hiddenFill xmlns:a14="http://schemas.microsoft.com/office/drawing/2010/main">
                      <a:solidFill>
                        <a:srgbClr val="FFFFFF"/>
                      </a:solidFill>
                    </a14:hiddenFill>
                  </a:ext>
                </a:extLst>
              </p:spPr>
            </p:pic>
            <p:sp>
              <p:nvSpPr>
                <p:cNvPr id="158" name="Rectangle: Rounded Corners 157">
                  <a:extLst>
                    <a:ext uri="{FF2B5EF4-FFF2-40B4-BE49-F238E27FC236}">
                      <a16:creationId xmlns:a16="http://schemas.microsoft.com/office/drawing/2014/main" id="{9D5953AE-B7CC-4B85-B075-E53F0BB1E123}"/>
                    </a:ext>
                  </a:extLst>
                </p:cNvPr>
                <p:cNvSpPr/>
                <p:nvPr/>
              </p:nvSpPr>
              <p:spPr>
                <a:xfrm>
                  <a:off x="3946849" y="802433"/>
                  <a:ext cx="2509395" cy="1645571"/>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56" name="TextBox 155">
                <a:extLst>
                  <a:ext uri="{FF2B5EF4-FFF2-40B4-BE49-F238E27FC236}">
                    <a16:creationId xmlns:a16="http://schemas.microsoft.com/office/drawing/2014/main" id="{1AE6EFD0-9EC6-4672-B000-FC995529B243}"/>
                  </a:ext>
                </a:extLst>
              </p:cNvPr>
              <p:cNvSpPr txBox="1"/>
              <p:nvPr/>
            </p:nvSpPr>
            <p:spPr>
              <a:xfrm>
                <a:off x="6353375" y="6514439"/>
                <a:ext cx="2822713" cy="436314"/>
              </a:xfrm>
              <a:prstGeom prst="rect">
                <a:avLst/>
              </a:prstGeom>
              <a:noFill/>
            </p:spPr>
            <p:txBody>
              <a:bodyPr wrap="square" rtlCol="0">
                <a:spAutoFit/>
              </a:bodyPr>
              <a:lstStyle/>
              <a:p>
                <a:pPr algn="ctr"/>
                <a:r>
                  <a:rPr lang="en-SG" b="1" dirty="0">
                    <a:solidFill>
                      <a:schemeClr val="tx2"/>
                    </a:solidFill>
                  </a:rPr>
                  <a:t>Local Model 4</a:t>
                </a:r>
              </a:p>
            </p:txBody>
          </p:sp>
        </p:grpSp>
        <p:grpSp>
          <p:nvGrpSpPr>
            <p:cNvPr id="146" name="Group 145">
              <a:extLst>
                <a:ext uri="{FF2B5EF4-FFF2-40B4-BE49-F238E27FC236}">
                  <a16:creationId xmlns:a16="http://schemas.microsoft.com/office/drawing/2014/main" id="{C7EC9F12-E96A-4E44-9797-211625441772}"/>
                </a:ext>
              </a:extLst>
            </p:cNvPr>
            <p:cNvGrpSpPr/>
            <p:nvPr/>
          </p:nvGrpSpPr>
          <p:grpSpPr>
            <a:xfrm>
              <a:off x="4529265" y="1885158"/>
              <a:ext cx="3133467" cy="1994851"/>
              <a:chOff x="4259633" y="2141011"/>
              <a:chExt cx="3133467" cy="1994851"/>
            </a:xfrm>
          </p:grpSpPr>
          <p:grpSp>
            <p:nvGrpSpPr>
              <p:cNvPr id="149" name="Group 148">
                <a:extLst>
                  <a:ext uri="{FF2B5EF4-FFF2-40B4-BE49-F238E27FC236}">
                    <a16:creationId xmlns:a16="http://schemas.microsoft.com/office/drawing/2014/main" id="{882FAB7B-7A17-405F-B242-19C55FC9CA88}"/>
                  </a:ext>
                </a:extLst>
              </p:cNvPr>
              <p:cNvGrpSpPr/>
              <p:nvPr/>
            </p:nvGrpSpPr>
            <p:grpSpPr>
              <a:xfrm>
                <a:off x="4259633" y="2141011"/>
                <a:ext cx="3133467" cy="1994851"/>
                <a:chOff x="3990336" y="2177894"/>
                <a:chExt cx="4439776" cy="2824410"/>
              </a:xfrm>
            </p:grpSpPr>
            <p:grpSp>
              <p:nvGrpSpPr>
                <p:cNvPr id="151" name="Group 150">
                  <a:extLst>
                    <a:ext uri="{FF2B5EF4-FFF2-40B4-BE49-F238E27FC236}">
                      <a16:creationId xmlns:a16="http://schemas.microsoft.com/office/drawing/2014/main" id="{570F23EE-D386-4962-BB90-F6A48D2ED4E6}"/>
                    </a:ext>
                  </a:extLst>
                </p:cNvPr>
                <p:cNvGrpSpPr/>
                <p:nvPr/>
              </p:nvGrpSpPr>
              <p:grpSpPr>
                <a:xfrm>
                  <a:off x="4917437" y="2652191"/>
                  <a:ext cx="2509395" cy="1645571"/>
                  <a:chOff x="3946849" y="802433"/>
                  <a:chExt cx="2509395" cy="1645571"/>
                </a:xfrm>
              </p:grpSpPr>
              <p:pic>
                <p:nvPicPr>
                  <p:cNvPr id="153" name="Picture 2" descr="Deep Learning in Keras - Building a Deep Learning Model">
                    <a:extLst>
                      <a:ext uri="{FF2B5EF4-FFF2-40B4-BE49-F238E27FC236}">
                        <a16:creationId xmlns:a16="http://schemas.microsoft.com/office/drawing/2014/main" id="{55C4BC60-A1D2-4299-8E99-BB1D489DEA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4190" y="885644"/>
                    <a:ext cx="2068146" cy="1463969"/>
                  </a:xfrm>
                  <a:prstGeom prst="rect">
                    <a:avLst/>
                  </a:prstGeom>
                  <a:noFill/>
                  <a:extLst>
                    <a:ext uri="{909E8E84-426E-40DD-AFC4-6F175D3DCCD1}">
                      <a14:hiddenFill xmlns:a14="http://schemas.microsoft.com/office/drawing/2010/main">
                        <a:solidFill>
                          <a:srgbClr val="FFFFFF"/>
                        </a:solidFill>
                      </a14:hiddenFill>
                    </a:ext>
                  </a:extLst>
                </p:spPr>
              </p:pic>
              <p:sp>
                <p:nvSpPr>
                  <p:cNvPr id="154" name="Rectangle: Rounded Corners 153">
                    <a:extLst>
                      <a:ext uri="{FF2B5EF4-FFF2-40B4-BE49-F238E27FC236}">
                        <a16:creationId xmlns:a16="http://schemas.microsoft.com/office/drawing/2014/main" id="{37E458AA-FFDA-454E-AE7E-AA794F772B80}"/>
                      </a:ext>
                    </a:extLst>
                  </p:cNvPr>
                  <p:cNvSpPr/>
                  <p:nvPr/>
                </p:nvSpPr>
                <p:spPr>
                  <a:xfrm>
                    <a:off x="3946849" y="802433"/>
                    <a:ext cx="2509395" cy="1645571"/>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52" name="Cloud 151">
                  <a:extLst>
                    <a:ext uri="{FF2B5EF4-FFF2-40B4-BE49-F238E27FC236}">
                      <a16:creationId xmlns:a16="http://schemas.microsoft.com/office/drawing/2014/main" id="{8A47AF4A-858F-4685-B426-7B237B32F3FA}"/>
                    </a:ext>
                  </a:extLst>
                </p:cNvPr>
                <p:cNvSpPr/>
                <p:nvPr/>
              </p:nvSpPr>
              <p:spPr>
                <a:xfrm>
                  <a:off x="3990336" y="2177894"/>
                  <a:ext cx="4439776" cy="2824410"/>
                </a:xfrm>
                <a:prstGeom prst="cloud">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50" name="TextBox 149">
                <a:extLst>
                  <a:ext uri="{FF2B5EF4-FFF2-40B4-BE49-F238E27FC236}">
                    <a16:creationId xmlns:a16="http://schemas.microsoft.com/office/drawing/2014/main" id="{C7F8FEB7-E979-439B-AA0B-5D2EE64DD473}"/>
                  </a:ext>
                </a:extLst>
              </p:cNvPr>
              <p:cNvSpPr txBox="1"/>
              <p:nvPr/>
            </p:nvSpPr>
            <p:spPr>
              <a:xfrm>
                <a:off x="4388126" y="3568758"/>
                <a:ext cx="2822713" cy="369332"/>
              </a:xfrm>
              <a:prstGeom prst="rect">
                <a:avLst/>
              </a:prstGeom>
              <a:noFill/>
            </p:spPr>
            <p:txBody>
              <a:bodyPr wrap="square" rtlCol="0">
                <a:spAutoFit/>
              </a:bodyPr>
              <a:lstStyle/>
              <a:p>
                <a:pPr algn="ctr"/>
                <a:r>
                  <a:rPr lang="en-SG" b="1" dirty="0">
                    <a:solidFill>
                      <a:schemeClr val="tx2"/>
                    </a:solidFill>
                  </a:rPr>
                  <a:t>Global Model</a:t>
                </a:r>
              </a:p>
            </p:txBody>
          </p:sp>
        </p:grpSp>
        <p:sp>
          <p:nvSpPr>
            <p:cNvPr id="147" name="Rectangle 146">
              <a:extLst>
                <a:ext uri="{FF2B5EF4-FFF2-40B4-BE49-F238E27FC236}">
                  <a16:creationId xmlns:a16="http://schemas.microsoft.com/office/drawing/2014/main" id="{EB84FF5F-66DC-4BF6-BC2A-EA48C139A86E}"/>
                </a:ext>
              </a:extLst>
            </p:cNvPr>
            <p:cNvSpPr/>
            <p:nvPr/>
          </p:nvSpPr>
          <p:spPr>
            <a:xfrm>
              <a:off x="2584065" y="100367"/>
              <a:ext cx="7023866" cy="5755903"/>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8" name="TextBox 147">
              <a:extLst>
                <a:ext uri="{FF2B5EF4-FFF2-40B4-BE49-F238E27FC236}">
                  <a16:creationId xmlns:a16="http://schemas.microsoft.com/office/drawing/2014/main" id="{44A50A77-AF7E-42AE-AFC4-99E7870157CF}"/>
                </a:ext>
              </a:extLst>
            </p:cNvPr>
            <p:cNvSpPr txBox="1"/>
            <p:nvPr/>
          </p:nvSpPr>
          <p:spPr>
            <a:xfrm>
              <a:off x="4664880" y="5255275"/>
              <a:ext cx="2822713" cy="646331"/>
            </a:xfrm>
            <a:prstGeom prst="rect">
              <a:avLst/>
            </a:prstGeom>
            <a:noFill/>
          </p:spPr>
          <p:txBody>
            <a:bodyPr wrap="square" rtlCol="0">
              <a:spAutoFit/>
            </a:bodyPr>
            <a:lstStyle/>
            <a:p>
              <a:pPr algn="ctr"/>
              <a:r>
                <a:rPr lang="en-SG" b="1" dirty="0">
                  <a:solidFill>
                    <a:schemeClr val="tx2"/>
                  </a:solidFill>
                </a:rPr>
                <a:t>Federated Learning System </a:t>
              </a:r>
            </a:p>
          </p:txBody>
        </p:sp>
      </p:grpSp>
      <p:sp>
        <p:nvSpPr>
          <p:cNvPr id="171" name="Arrow: Down 170">
            <a:extLst>
              <a:ext uri="{FF2B5EF4-FFF2-40B4-BE49-F238E27FC236}">
                <a16:creationId xmlns:a16="http://schemas.microsoft.com/office/drawing/2014/main" id="{95A72B74-E14F-4B39-B680-9C1C98E14297}"/>
              </a:ext>
            </a:extLst>
          </p:cNvPr>
          <p:cNvSpPr/>
          <p:nvPr/>
        </p:nvSpPr>
        <p:spPr>
          <a:xfrm rot="16200000">
            <a:off x="2654139" y="1702952"/>
            <a:ext cx="314326" cy="518068"/>
          </a:xfrm>
          <a:prstGeom prst="downArrow">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72" name="Group 171">
            <a:extLst>
              <a:ext uri="{FF2B5EF4-FFF2-40B4-BE49-F238E27FC236}">
                <a16:creationId xmlns:a16="http://schemas.microsoft.com/office/drawing/2014/main" id="{3C8B7B09-3D08-4CA4-B774-9B945AF524B2}"/>
              </a:ext>
            </a:extLst>
          </p:cNvPr>
          <p:cNvGrpSpPr/>
          <p:nvPr/>
        </p:nvGrpSpPr>
        <p:grpSpPr>
          <a:xfrm>
            <a:off x="97224" y="899549"/>
            <a:ext cx="2406390" cy="2298436"/>
            <a:chOff x="4919017" y="1233965"/>
            <a:chExt cx="3441466" cy="3971110"/>
          </a:xfrm>
        </p:grpSpPr>
        <p:graphicFrame>
          <p:nvGraphicFramePr>
            <p:cNvPr id="173" name="Table 5">
              <a:extLst>
                <a:ext uri="{FF2B5EF4-FFF2-40B4-BE49-F238E27FC236}">
                  <a16:creationId xmlns:a16="http://schemas.microsoft.com/office/drawing/2014/main" id="{4E1B6AE1-6E8C-4536-9254-E4F99A433B08}"/>
                </a:ext>
              </a:extLst>
            </p:cNvPr>
            <p:cNvGraphicFramePr>
              <a:graphicFrameLocks/>
            </p:cNvGraphicFramePr>
            <p:nvPr>
              <p:extLst>
                <p:ext uri="{D42A27DB-BD31-4B8C-83A1-F6EECF244321}">
                  <p14:modId xmlns:p14="http://schemas.microsoft.com/office/powerpoint/2010/main" val="2194803732"/>
                </p:ext>
              </p:extLst>
            </p:nvPr>
          </p:nvGraphicFramePr>
          <p:xfrm>
            <a:off x="4919017" y="1651723"/>
            <a:ext cx="3441466" cy="3553352"/>
          </p:xfrm>
          <a:graphic>
            <a:graphicData uri="http://schemas.openxmlformats.org/drawingml/2006/table">
              <a:tbl>
                <a:tblPr firstRow="1" bandRow="1">
                  <a:tableStyleId>{5C22544A-7EE6-4342-B048-85BDC9FD1C3A}</a:tableStyleId>
                </a:tblPr>
                <a:tblGrid>
                  <a:gridCol w="481278">
                    <a:extLst>
                      <a:ext uri="{9D8B030D-6E8A-4147-A177-3AD203B41FA5}">
                        <a16:colId xmlns:a16="http://schemas.microsoft.com/office/drawing/2014/main" val="1525284681"/>
                      </a:ext>
                    </a:extLst>
                  </a:gridCol>
                  <a:gridCol w="481278">
                    <a:extLst>
                      <a:ext uri="{9D8B030D-6E8A-4147-A177-3AD203B41FA5}">
                        <a16:colId xmlns:a16="http://schemas.microsoft.com/office/drawing/2014/main" val="2409582776"/>
                      </a:ext>
                    </a:extLst>
                  </a:gridCol>
                  <a:gridCol w="481278">
                    <a:extLst>
                      <a:ext uri="{9D8B030D-6E8A-4147-A177-3AD203B41FA5}">
                        <a16:colId xmlns:a16="http://schemas.microsoft.com/office/drawing/2014/main" val="238160301"/>
                      </a:ext>
                    </a:extLst>
                  </a:gridCol>
                  <a:gridCol w="481278">
                    <a:extLst>
                      <a:ext uri="{9D8B030D-6E8A-4147-A177-3AD203B41FA5}">
                        <a16:colId xmlns:a16="http://schemas.microsoft.com/office/drawing/2014/main" val="563672305"/>
                      </a:ext>
                    </a:extLst>
                  </a:gridCol>
                  <a:gridCol w="481278">
                    <a:extLst>
                      <a:ext uri="{9D8B030D-6E8A-4147-A177-3AD203B41FA5}">
                        <a16:colId xmlns:a16="http://schemas.microsoft.com/office/drawing/2014/main" val="3797615996"/>
                      </a:ext>
                    </a:extLst>
                  </a:gridCol>
                </a:tblGrid>
                <a:tr h="363934">
                  <a:tc>
                    <a:txBody>
                      <a:bodyPr/>
                      <a:lstStyle/>
                      <a:p>
                        <a:r>
                          <a:rPr lang="en-SG" sz="600" dirty="0">
                            <a:solidFill>
                              <a:schemeClr val="tx2"/>
                            </a:solidFill>
                          </a:rPr>
                          <a:t>Date</a:t>
                        </a:r>
                      </a:p>
                    </a:txBody>
                    <a:tcPr/>
                  </a:tc>
                  <a:tc>
                    <a:txBody>
                      <a:bodyPr/>
                      <a:lstStyle/>
                      <a:p>
                        <a:r>
                          <a:rPr lang="en-SG" sz="600" dirty="0">
                            <a:solidFill>
                              <a:schemeClr val="tx2"/>
                            </a:solidFill>
                          </a:rPr>
                          <a:t>Close</a:t>
                        </a:r>
                      </a:p>
                    </a:txBody>
                    <a:tcPr/>
                  </a:tc>
                  <a:tc>
                    <a:txBody>
                      <a:bodyPr/>
                      <a:lstStyle/>
                      <a:p>
                        <a:r>
                          <a:rPr lang="en-SG" sz="600" dirty="0">
                            <a:solidFill>
                              <a:schemeClr val="tx2"/>
                            </a:solidFill>
                          </a:rPr>
                          <a:t>SMA</a:t>
                        </a:r>
                      </a:p>
                    </a:txBody>
                    <a:tcPr/>
                  </a:tc>
                  <a:tc>
                    <a:txBody>
                      <a:bodyPr/>
                      <a:lstStyle/>
                      <a:p>
                        <a:pPr algn="ctr"/>
                        <a:r>
                          <a:rPr lang="en-SG" sz="600" dirty="0">
                            <a:solidFill>
                              <a:schemeClr val="tx2"/>
                            </a:solidFill>
                          </a:rPr>
                          <a:t>…</a:t>
                        </a:r>
                      </a:p>
                    </a:txBody>
                    <a:tcPr/>
                  </a:tc>
                  <a:tc>
                    <a:txBody>
                      <a:bodyPr/>
                      <a:lstStyle/>
                      <a:p>
                        <a:r>
                          <a:rPr lang="en-SG" sz="600" dirty="0">
                            <a:solidFill>
                              <a:schemeClr val="tx2"/>
                            </a:solidFill>
                          </a:rPr>
                          <a:t>WILLR</a:t>
                        </a:r>
                      </a:p>
                    </a:txBody>
                    <a:tcPr/>
                  </a:tc>
                  <a:extLst>
                    <a:ext uri="{0D108BD9-81ED-4DB2-BD59-A6C34878D82A}">
                      <a16:rowId xmlns:a16="http://schemas.microsoft.com/office/drawing/2014/main" val="2873567423"/>
                    </a:ext>
                  </a:extLst>
                </a:tr>
                <a:tr h="423177">
                  <a:tc>
                    <a:txBody>
                      <a:bodyPr/>
                      <a:lstStyle/>
                      <a:p>
                        <a:r>
                          <a:rPr lang="en-SG" sz="600" dirty="0"/>
                          <a:t>02/01/20</a:t>
                        </a:r>
                      </a:p>
                    </a:txBody>
                    <a:tcPr/>
                  </a:tc>
                  <a:tc>
                    <a:txBody>
                      <a:bodyPr/>
                      <a:lstStyle/>
                      <a:p>
                        <a:r>
                          <a:rPr lang="en-SG" sz="600" dirty="0"/>
                          <a:t>30.1</a:t>
                        </a:r>
                      </a:p>
                    </a:txBody>
                    <a:tcPr/>
                  </a:tc>
                  <a:tc>
                    <a:txBody>
                      <a:bodyPr/>
                      <a:lstStyle/>
                      <a:p>
                        <a:r>
                          <a:rPr lang="en-SG" sz="600" dirty="0"/>
                          <a:t>29.9</a:t>
                        </a:r>
                      </a:p>
                    </a:txBody>
                    <a:tcPr/>
                  </a:tc>
                  <a:tc>
                    <a:txBody>
                      <a:bodyPr/>
                      <a:lstStyle/>
                      <a:p>
                        <a:endParaRPr lang="en-SG" sz="600" dirty="0"/>
                      </a:p>
                    </a:txBody>
                    <a:tcPr/>
                  </a:tc>
                  <a:tc>
                    <a:txBody>
                      <a:bodyPr/>
                      <a:lstStyle/>
                      <a:p>
                        <a:r>
                          <a:rPr lang="en-SG" sz="600" dirty="0"/>
                          <a:t>2.1</a:t>
                        </a:r>
                      </a:p>
                    </a:txBody>
                    <a:tcPr/>
                  </a:tc>
                  <a:extLst>
                    <a:ext uri="{0D108BD9-81ED-4DB2-BD59-A6C34878D82A}">
                      <a16:rowId xmlns:a16="http://schemas.microsoft.com/office/drawing/2014/main" val="3107965836"/>
                    </a:ext>
                  </a:extLst>
                </a:tr>
                <a:tr h="423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03/01/20</a:t>
                        </a:r>
                      </a:p>
                    </a:txBody>
                    <a:tcPr/>
                  </a:tc>
                  <a:tc>
                    <a:txBody>
                      <a:bodyPr/>
                      <a:lstStyle/>
                      <a:p>
                        <a:r>
                          <a:rPr lang="en-SG" sz="600" dirty="0"/>
                          <a:t>30.2</a:t>
                        </a:r>
                      </a:p>
                    </a:txBody>
                    <a:tcPr/>
                  </a:tc>
                  <a:tc>
                    <a:txBody>
                      <a:bodyPr/>
                      <a:lstStyle/>
                      <a:p>
                        <a:r>
                          <a:rPr lang="en-SG" sz="600" dirty="0"/>
                          <a:t>30.0</a:t>
                        </a:r>
                      </a:p>
                    </a:txBody>
                    <a:tcPr/>
                  </a:tc>
                  <a:tc>
                    <a:txBody>
                      <a:bodyPr/>
                      <a:lstStyle/>
                      <a:p>
                        <a:endParaRPr lang="en-SG" sz="600" dirty="0"/>
                      </a:p>
                    </a:txBody>
                    <a:tcPr/>
                  </a:tc>
                  <a:tc>
                    <a:txBody>
                      <a:bodyPr/>
                      <a:lstStyle/>
                      <a:p>
                        <a:r>
                          <a:rPr lang="en-SG" sz="600" dirty="0"/>
                          <a:t>2.3</a:t>
                        </a:r>
                      </a:p>
                    </a:txBody>
                    <a:tcPr/>
                  </a:tc>
                  <a:extLst>
                    <a:ext uri="{0D108BD9-81ED-4DB2-BD59-A6C34878D82A}">
                      <a16:rowId xmlns:a16="http://schemas.microsoft.com/office/drawing/2014/main" val="1652740358"/>
                    </a:ext>
                  </a:extLst>
                </a:tr>
                <a:tr h="423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06/01/20</a:t>
                        </a:r>
                      </a:p>
                    </a:txBody>
                    <a:tcPr/>
                  </a:tc>
                  <a:tc>
                    <a:txBody>
                      <a:bodyPr/>
                      <a:lstStyle/>
                      <a:p>
                        <a:r>
                          <a:rPr lang="en-SG" sz="600" dirty="0"/>
                          <a:t>30.0</a:t>
                        </a:r>
                      </a:p>
                    </a:txBody>
                    <a:tcPr/>
                  </a:tc>
                  <a:tc>
                    <a:txBody>
                      <a:bodyPr/>
                      <a:lstStyle/>
                      <a:p>
                        <a:r>
                          <a:rPr lang="en-SG" sz="600" dirty="0"/>
                          <a:t>30.1</a:t>
                        </a:r>
                      </a:p>
                    </a:txBody>
                    <a:tcPr/>
                  </a:tc>
                  <a:tc>
                    <a:txBody>
                      <a:bodyPr/>
                      <a:lstStyle/>
                      <a:p>
                        <a:endParaRPr lang="en-SG" sz="600" dirty="0"/>
                      </a:p>
                    </a:txBody>
                    <a:tcPr/>
                  </a:tc>
                  <a:tc>
                    <a:txBody>
                      <a:bodyPr/>
                      <a:lstStyle/>
                      <a:p>
                        <a:r>
                          <a:rPr lang="en-SG" sz="600" dirty="0"/>
                          <a:t>1.5</a:t>
                        </a:r>
                      </a:p>
                    </a:txBody>
                    <a:tcPr/>
                  </a:tc>
                  <a:extLst>
                    <a:ext uri="{0D108BD9-81ED-4DB2-BD59-A6C34878D82A}">
                      <a16:rowId xmlns:a16="http://schemas.microsoft.com/office/drawing/2014/main" val="3272978070"/>
                    </a:ext>
                  </a:extLst>
                </a:tr>
                <a:tr h="423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07/01/20</a:t>
                        </a:r>
                      </a:p>
                    </a:txBody>
                    <a:tcPr/>
                  </a:tc>
                  <a:tc>
                    <a:txBody>
                      <a:bodyPr/>
                      <a:lstStyle/>
                      <a:p>
                        <a:r>
                          <a:rPr lang="en-SG" sz="600" dirty="0"/>
                          <a:t>31.1</a:t>
                        </a:r>
                      </a:p>
                    </a:txBody>
                    <a:tcPr/>
                  </a:tc>
                  <a:tc>
                    <a:txBody>
                      <a:bodyPr/>
                      <a:lstStyle/>
                      <a:p>
                        <a:r>
                          <a:rPr lang="en-SG" sz="600" dirty="0"/>
                          <a:t>31.2</a:t>
                        </a:r>
                      </a:p>
                    </a:txBody>
                    <a:tcPr/>
                  </a:tc>
                  <a:tc>
                    <a:txBody>
                      <a:bodyPr/>
                      <a:lstStyle/>
                      <a:p>
                        <a:endParaRPr lang="en-SG" sz="600" dirty="0"/>
                      </a:p>
                    </a:txBody>
                    <a:tcPr/>
                  </a:tc>
                  <a:tc>
                    <a:txBody>
                      <a:bodyPr/>
                      <a:lstStyle/>
                      <a:p>
                        <a:r>
                          <a:rPr lang="en-SG" sz="600" dirty="0"/>
                          <a:t>2.9</a:t>
                        </a:r>
                      </a:p>
                    </a:txBody>
                    <a:tcPr/>
                  </a:tc>
                  <a:extLst>
                    <a:ext uri="{0D108BD9-81ED-4DB2-BD59-A6C34878D82A}">
                      <a16:rowId xmlns:a16="http://schemas.microsoft.com/office/drawing/2014/main" val="1745363240"/>
                    </a:ext>
                  </a:extLst>
                </a:tr>
              </a:tbl>
            </a:graphicData>
          </a:graphic>
        </p:graphicFrame>
        <p:sp>
          <p:nvSpPr>
            <p:cNvPr id="174" name="TextBox 173">
              <a:extLst>
                <a:ext uri="{FF2B5EF4-FFF2-40B4-BE49-F238E27FC236}">
                  <a16:creationId xmlns:a16="http://schemas.microsoft.com/office/drawing/2014/main" id="{89033E17-203C-4452-8A0D-D36A3486B752}"/>
                </a:ext>
              </a:extLst>
            </p:cNvPr>
            <p:cNvSpPr txBox="1"/>
            <p:nvPr/>
          </p:nvSpPr>
          <p:spPr>
            <a:xfrm>
              <a:off x="4919017" y="1233965"/>
              <a:ext cx="1488713" cy="478583"/>
            </a:xfrm>
            <a:prstGeom prst="rect">
              <a:avLst/>
            </a:prstGeom>
            <a:noFill/>
          </p:spPr>
          <p:txBody>
            <a:bodyPr wrap="square" rtlCol="0">
              <a:spAutoFit/>
            </a:bodyPr>
            <a:lstStyle/>
            <a:p>
              <a:r>
                <a:rPr lang="en-SG" sz="1200" b="1" dirty="0">
                  <a:solidFill>
                    <a:schemeClr val="tx2"/>
                  </a:solidFill>
                </a:rPr>
                <a:t>Variation 1</a:t>
              </a:r>
            </a:p>
          </p:txBody>
        </p:sp>
      </p:grpSp>
      <p:grpSp>
        <p:nvGrpSpPr>
          <p:cNvPr id="175" name="Group 174">
            <a:extLst>
              <a:ext uri="{FF2B5EF4-FFF2-40B4-BE49-F238E27FC236}">
                <a16:creationId xmlns:a16="http://schemas.microsoft.com/office/drawing/2014/main" id="{8CD96A31-CFB8-4F03-B75B-E9CE8426B461}"/>
              </a:ext>
            </a:extLst>
          </p:cNvPr>
          <p:cNvGrpSpPr/>
          <p:nvPr/>
        </p:nvGrpSpPr>
        <p:grpSpPr>
          <a:xfrm>
            <a:off x="40928" y="4468416"/>
            <a:ext cx="2421535" cy="2126674"/>
            <a:chOff x="4723631" y="4060207"/>
            <a:chExt cx="2477937" cy="2187959"/>
          </a:xfrm>
        </p:grpSpPr>
        <p:graphicFrame>
          <p:nvGraphicFramePr>
            <p:cNvPr id="176" name="Table 5">
              <a:extLst>
                <a:ext uri="{FF2B5EF4-FFF2-40B4-BE49-F238E27FC236}">
                  <a16:creationId xmlns:a16="http://schemas.microsoft.com/office/drawing/2014/main" id="{07176E49-EEA7-4649-9411-DFD952B65726}"/>
                </a:ext>
              </a:extLst>
            </p:cNvPr>
            <p:cNvGraphicFramePr>
              <a:graphicFrameLocks/>
            </p:cNvGraphicFramePr>
            <p:nvPr>
              <p:extLst>
                <p:ext uri="{D42A27DB-BD31-4B8C-83A1-F6EECF244321}">
                  <p14:modId xmlns:p14="http://schemas.microsoft.com/office/powerpoint/2010/main" val="4277707516"/>
                </p:ext>
              </p:extLst>
            </p:nvPr>
          </p:nvGraphicFramePr>
          <p:xfrm>
            <a:off x="4723631" y="4352815"/>
            <a:ext cx="2477937" cy="1895351"/>
          </p:xfrm>
          <a:graphic>
            <a:graphicData uri="http://schemas.openxmlformats.org/drawingml/2006/table">
              <a:tbl>
                <a:tblPr firstRow="1" bandRow="1">
                  <a:tableStyleId>{7DF18680-E054-41AD-8BC1-D1AEF772440D}</a:tableStyleId>
                </a:tblPr>
                <a:tblGrid>
                  <a:gridCol w="484307">
                    <a:extLst>
                      <a:ext uri="{9D8B030D-6E8A-4147-A177-3AD203B41FA5}">
                        <a16:colId xmlns:a16="http://schemas.microsoft.com/office/drawing/2014/main" val="1525284681"/>
                      </a:ext>
                    </a:extLst>
                  </a:gridCol>
                  <a:gridCol w="484307">
                    <a:extLst>
                      <a:ext uri="{9D8B030D-6E8A-4147-A177-3AD203B41FA5}">
                        <a16:colId xmlns:a16="http://schemas.microsoft.com/office/drawing/2014/main" val="2409582776"/>
                      </a:ext>
                    </a:extLst>
                  </a:gridCol>
                  <a:gridCol w="484307">
                    <a:extLst>
                      <a:ext uri="{9D8B030D-6E8A-4147-A177-3AD203B41FA5}">
                        <a16:colId xmlns:a16="http://schemas.microsoft.com/office/drawing/2014/main" val="238160301"/>
                      </a:ext>
                    </a:extLst>
                  </a:gridCol>
                  <a:gridCol w="484307">
                    <a:extLst>
                      <a:ext uri="{9D8B030D-6E8A-4147-A177-3AD203B41FA5}">
                        <a16:colId xmlns:a16="http://schemas.microsoft.com/office/drawing/2014/main" val="563672305"/>
                      </a:ext>
                    </a:extLst>
                  </a:gridCol>
                  <a:gridCol w="484307">
                    <a:extLst>
                      <a:ext uri="{9D8B030D-6E8A-4147-A177-3AD203B41FA5}">
                        <a16:colId xmlns:a16="http://schemas.microsoft.com/office/drawing/2014/main" val="3797615996"/>
                      </a:ext>
                    </a:extLst>
                  </a:gridCol>
                </a:tblGrid>
                <a:tr h="325998">
                  <a:tc>
                    <a:txBody>
                      <a:bodyPr/>
                      <a:lstStyle/>
                      <a:p>
                        <a:r>
                          <a:rPr lang="en-SG" sz="600" dirty="0">
                            <a:solidFill>
                              <a:schemeClr val="tx2"/>
                            </a:solidFill>
                          </a:rPr>
                          <a:t>Date</a:t>
                        </a:r>
                      </a:p>
                    </a:txBody>
                    <a:tcPr/>
                  </a:tc>
                  <a:tc>
                    <a:txBody>
                      <a:bodyPr/>
                      <a:lstStyle/>
                      <a:p>
                        <a:r>
                          <a:rPr lang="en-SG" sz="600" dirty="0">
                            <a:solidFill>
                              <a:schemeClr val="tx2"/>
                            </a:solidFill>
                          </a:rPr>
                          <a:t>Close</a:t>
                        </a:r>
                      </a:p>
                    </a:txBody>
                    <a:tcPr/>
                  </a:tc>
                  <a:tc>
                    <a:txBody>
                      <a:bodyPr/>
                      <a:lstStyle/>
                      <a:p>
                        <a:r>
                          <a:rPr lang="en-SG" sz="600" dirty="0">
                            <a:solidFill>
                              <a:schemeClr val="tx2"/>
                            </a:solidFill>
                          </a:rPr>
                          <a:t>SMA</a:t>
                        </a:r>
                      </a:p>
                    </a:txBody>
                    <a:tcPr/>
                  </a:tc>
                  <a:tc>
                    <a:txBody>
                      <a:bodyPr/>
                      <a:lstStyle/>
                      <a:p>
                        <a:pPr algn="ctr"/>
                        <a:r>
                          <a:rPr lang="en-SG" sz="600" dirty="0">
                            <a:solidFill>
                              <a:schemeClr val="tx2"/>
                            </a:solidFill>
                          </a:rPr>
                          <a:t>…</a:t>
                        </a:r>
                      </a:p>
                    </a:txBody>
                    <a:tcPr/>
                  </a:tc>
                  <a:tc>
                    <a:txBody>
                      <a:bodyPr/>
                      <a:lstStyle/>
                      <a:p>
                        <a:r>
                          <a:rPr lang="en-SG" sz="600" dirty="0">
                            <a:solidFill>
                              <a:schemeClr val="tx2"/>
                            </a:solidFill>
                          </a:rPr>
                          <a:t>WILLR</a:t>
                        </a:r>
                      </a:p>
                    </a:txBody>
                    <a:tcPr/>
                  </a:tc>
                  <a:extLst>
                    <a:ext uri="{0D108BD9-81ED-4DB2-BD59-A6C34878D82A}">
                      <a16:rowId xmlns:a16="http://schemas.microsoft.com/office/drawing/2014/main" val="2873567423"/>
                    </a:ext>
                  </a:extLst>
                </a:tr>
                <a:tr h="379066">
                  <a:tc>
                    <a:txBody>
                      <a:bodyPr/>
                      <a:lstStyle/>
                      <a:p>
                        <a:r>
                          <a:rPr lang="en-SG" sz="600" dirty="0"/>
                          <a:t>02/01/20</a:t>
                        </a:r>
                      </a:p>
                    </a:txBody>
                    <a:tcPr/>
                  </a:tc>
                  <a:tc>
                    <a:txBody>
                      <a:bodyPr/>
                      <a:lstStyle/>
                      <a:p>
                        <a:r>
                          <a:rPr lang="en-SG" sz="600" dirty="0"/>
                          <a:t>30.1</a:t>
                        </a:r>
                      </a:p>
                    </a:txBody>
                    <a:tcPr/>
                  </a:tc>
                  <a:tc>
                    <a:txBody>
                      <a:bodyPr/>
                      <a:lstStyle/>
                      <a:p>
                        <a:r>
                          <a:rPr lang="en-SG" sz="600" dirty="0"/>
                          <a:t>29.9</a:t>
                        </a:r>
                      </a:p>
                    </a:txBody>
                    <a:tcPr/>
                  </a:tc>
                  <a:tc>
                    <a:txBody>
                      <a:bodyPr/>
                      <a:lstStyle/>
                      <a:p>
                        <a:endParaRPr lang="en-SG" sz="600" dirty="0"/>
                      </a:p>
                    </a:txBody>
                    <a:tcPr/>
                  </a:tc>
                  <a:tc>
                    <a:txBody>
                      <a:bodyPr/>
                      <a:lstStyle/>
                      <a:p>
                        <a:r>
                          <a:rPr lang="en-SG" sz="600" dirty="0"/>
                          <a:t>0</a:t>
                        </a:r>
                      </a:p>
                    </a:txBody>
                    <a:tcPr/>
                  </a:tc>
                  <a:extLst>
                    <a:ext uri="{0D108BD9-81ED-4DB2-BD59-A6C34878D82A}">
                      <a16:rowId xmlns:a16="http://schemas.microsoft.com/office/drawing/2014/main" val="3107965836"/>
                    </a:ext>
                  </a:extLst>
                </a:tr>
                <a:tr h="379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03/01/20</a:t>
                        </a:r>
                      </a:p>
                    </a:txBody>
                    <a:tcPr/>
                  </a:tc>
                  <a:tc>
                    <a:txBody>
                      <a:bodyPr/>
                      <a:lstStyle/>
                      <a:p>
                        <a:r>
                          <a:rPr lang="en-SG" sz="600" dirty="0"/>
                          <a:t>30.2</a:t>
                        </a:r>
                      </a:p>
                    </a:txBody>
                    <a:tcPr/>
                  </a:tc>
                  <a:tc>
                    <a:txBody>
                      <a:bodyPr/>
                      <a:lstStyle/>
                      <a:p>
                        <a:r>
                          <a:rPr lang="en-SG" sz="600" dirty="0"/>
                          <a:t>30.0</a:t>
                        </a:r>
                      </a:p>
                    </a:txBody>
                    <a:tcPr/>
                  </a:tc>
                  <a:tc>
                    <a:txBody>
                      <a:bodyPr/>
                      <a:lstStyle/>
                      <a:p>
                        <a:endParaRPr lang="en-SG" sz="600" dirty="0"/>
                      </a:p>
                    </a:txBody>
                    <a:tcPr/>
                  </a:tc>
                  <a:tc>
                    <a:txBody>
                      <a:bodyPr/>
                      <a:lstStyle/>
                      <a:p>
                        <a:r>
                          <a:rPr lang="en-SG" sz="600" dirty="0"/>
                          <a:t>0</a:t>
                        </a:r>
                      </a:p>
                    </a:txBody>
                    <a:tcPr/>
                  </a:tc>
                  <a:extLst>
                    <a:ext uri="{0D108BD9-81ED-4DB2-BD59-A6C34878D82A}">
                      <a16:rowId xmlns:a16="http://schemas.microsoft.com/office/drawing/2014/main" val="1652740358"/>
                    </a:ext>
                  </a:extLst>
                </a:tr>
                <a:tr h="379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06/01/20</a:t>
                        </a:r>
                      </a:p>
                    </a:txBody>
                    <a:tcPr/>
                  </a:tc>
                  <a:tc>
                    <a:txBody>
                      <a:bodyPr/>
                      <a:lstStyle/>
                      <a:p>
                        <a:r>
                          <a:rPr lang="en-SG" sz="600" dirty="0"/>
                          <a:t>30.0</a:t>
                        </a:r>
                      </a:p>
                    </a:txBody>
                    <a:tcPr/>
                  </a:tc>
                  <a:tc>
                    <a:txBody>
                      <a:bodyPr/>
                      <a:lstStyle/>
                      <a:p>
                        <a:r>
                          <a:rPr lang="en-SG" sz="600" dirty="0"/>
                          <a:t>30.1</a:t>
                        </a:r>
                      </a:p>
                    </a:txBody>
                    <a:tcPr/>
                  </a:tc>
                  <a:tc>
                    <a:txBody>
                      <a:bodyPr/>
                      <a:lstStyle/>
                      <a:p>
                        <a:endParaRPr lang="en-SG" sz="600" dirty="0"/>
                      </a:p>
                    </a:txBody>
                    <a:tcPr/>
                  </a:tc>
                  <a:tc>
                    <a:txBody>
                      <a:bodyPr/>
                      <a:lstStyle/>
                      <a:p>
                        <a:r>
                          <a:rPr lang="en-SG" sz="600" dirty="0"/>
                          <a:t>0</a:t>
                        </a:r>
                      </a:p>
                    </a:txBody>
                    <a:tcPr/>
                  </a:tc>
                  <a:extLst>
                    <a:ext uri="{0D108BD9-81ED-4DB2-BD59-A6C34878D82A}">
                      <a16:rowId xmlns:a16="http://schemas.microsoft.com/office/drawing/2014/main" val="3272978070"/>
                    </a:ext>
                  </a:extLst>
                </a:tr>
                <a:tr h="379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07/01/20</a:t>
                        </a:r>
                      </a:p>
                    </a:txBody>
                    <a:tcPr/>
                  </a:tc>
                  <a:tc>
                    <a:txBody>
                      <a:bodyPr/>
                      <a:lstStyle/>
                      <a:p>
                        <a:r>
                          <a:rPr lang="en-SG" sz="600" dirty="0"/>
                          <a:t>31.1</a:t>
                        </a:r>
                      </a:p>
                    </a:txBody>
                    <a:tcPr/>
                  </a:tc>
                  <a:tc>
                    <a:txBody>
                      <a:bodyPr/>
                      <a:lstStyle/>
                      <a:p>
                        <a:r>
                          <a:rPr lang="en-SG" sz="600" dirty="0"/>
                          <a:t>31.2</a:t>
                        </a:r>
                      </a:p>
                    </a:txBody>
                    <a:tcPr/>
                  </a:tc>
                  <a:tc>
                    <a:txBody>
                      <a:bodyPr/>
                      <a:lstStyle/>
                      <a:p>
                        <a:endParaRPr lang="en-SG" sz="600" dirty="0"/>
                      </a:p>
                    </a:txBody>
                    <a:tcPr/>
                  </a:tc>
                  <a:tc>
                    <a:txBody>
                      <a:bodyPr/>
                      <a:lstStyle/>
                      <a:p>
                        <a:r>
                          <a:rPr lang="en-SG" sz="600" dirty="0"/>
                          <a:t>0</a:t>
                        </a:r>
                      </a:p>
                    </a:txBody>
                    <a:tcPr/>
                  </a:tc>
                  <a:extLst>
                    <a:ext uri="{0D108BD9-81ED-4DB2-BD59-A6C34878D82A}">
                      <a16:rowId xmlns:a16="http://schemas.microsoft.com/office/drawing/2014/main" val="1745363240"/>
                    </a:ext>
                  </a:extLst>
                </a:tr>
              </a:tbl>
            </a:graphicData>
          </a:graphic>
        </p:graphicFrame>
        <p:sp>
          <p:nvSpPr>
            <p:cNvPr id="177" name="TextBox 176">
              <a:extLst>
                <a:ext uri="{FF2B5EF4-FFF2-40B4-BE49-F238E27FC236}">
                  <a16:creationId xmlns:a16="http://schemas.microsoft.com/office/drawing/2014/main" id="{09B9224B-EB52-422B-8C08-293D9B256B9F}"/>
                </a:ext>
              </a:extLst>
            </p:cNvPr>
            <p:cNvSpPr txBox="1"/>
            <p:nvPr/>
          </p:nvSpPr>
          <p:spPr>
            <a:xfrm>
              <a:off x="4765464" y="4060207"/>
              <a:ext cx="1423330" cy="284981"/>
            </a:xfrm>
            <a:prstGeom prst="rect">
              <a:avLst/>
            </a:prstGeom>
            <a:noFill/>
          </p:spPr>
          <p:txBody>
            <a:bodyPr wrap="square" rtlCol="0">
              <a:spAutoFit/>
            </a:bodyPr>
            <a:lstStyle/>
            <a:p>
              <a:r>
                <a:rPr lang="en-SG" sz="1200" b="1" dirty="0">
                  <a:solidFill>
                    <a:schemeClr val="tx2"/>
                  </a:solidFill>
                </a:rPr>
                <a:t>Variation 2</a:t>
              </a:r>
            </a:p>
          </p:txBody>
        </p:sp>
      </p:grpSp>
      <p:sp>
        <p:nvSpPr>
          <p:cNvPr id="178" name="Arrow: Down 177">
            <a:extLst>
              <a:ext uri="{FF2B5EF4-FFF2-40B4-BE49-F238E27FC236}">
                <a16:creationId xmlns:a16="http://schemas.microsoft.com/office/drawing/2014/main" id="{556FBD24-8718-4717-BA8A-5176CCC00F84}"/>
              </a:ext>
            </a:extLst>
          </p:cNvPr>
          <p:cNvSpPr/>
          <p:nvPr/>
        </p:nvSpPr>
        <p:spPr>
          <a:xfrm rot="16200000">
            <a:off x="2634636" y="5403043"/>
            <a:ext cx="314326" cy="518068"/>
          </a:xfrm>
          <a:prstGeom prst="downArrow">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79" name="Group 178">
            <a:extLst>
              <a:ext uri="{FF2B5EF4-FFF2-40B4-BE49-F238E27FC236}">
                <a16:creationId xmlns:a16="http://schemas.microsoft.com/office/drawing/2014/main" id="{31A02C1C-8D67-4ED9-B91D-B4AB2A632621}"/>
              </a:ext>
            </a:extLst>
          </p:cNvPr>
          <p:cNvGrpSpPr/>
          <p:nvPr/>
        </p:nvGrpSpPr>
        <p:grpSpPr>
          <a:xfrm>
            <a:off x="9785771" y="876892"/>
            <a:ext cx="2352421" cy="2152274"/>
            <a:chOff x="4765464" y="4060206"/>
            <a:chExt cx="2352421" cy="2152274"/>
          </a:xfrm>
        </p:grpSpPr>
        <p:graphicFrame>
          <p:nvGraphicFramePr>
            <p:cNvPr id="180" name="Table 5">
              <a:extLst>
                <a:ext uri="{FF2B5EF4-FFF2-40B4-BE49-F238E27FC236}">
                  <a16:creationId xmlns:a16="http://schemas.microsoft.com/office/drawing/2014/main" id="{827B62A0-DAB4-48DD-9F49-91AA2A72C7F5}"/>
                </a:ext>
              </a:extLst>
            </p:cNvPr>
            <p:cNvGraphicFramePr>
              <a:graphicFrameLocks/>
            </p:cNvGraphicFramePr>
            <p:nvPr>
              <p:extLst>
                <p:ext uri="{D42A27DB-BD31-4B8C-83A1-F6EECF244321}">
                  <p14:modId xmlns:p14="http://schemas.microsoft.com/office/powerpoint/2010/main" val="315974540"/>
                </p:ext>
              </p:extLst>
            </p:nvPr>
          </p:nvGraphicFramePr>
          <p:xfrm>
            <a:off x="4765465" y="4352816"/>
            <a:ext cx="2352420" cy="1859664"/>
          </p:xfrm>
          <a:graphic>
            <a:graphicData uri="http://schemas.openxmlformats.org/drawingml/2006/table">
              <a:tbl>
                <a:tblPr firstRow="1" bandRow="1">
                  <a:tableStyleId>{7DF18680-E054-41AD-8BC1-D1AEF772440D}</a:tableStyleId>
                </a:tblPr>
                <a:tblGrid>
                  <a:gridCol w="470484">
                    <a:extLst>
                      <a:ext uri="{9D8B030D-6E8A-4147-A177-3AD203B41FA5}">
                        <a16:colId xmlns:a16="http://schemas.microsoft.com/office/drawing/2014/main" val="1525284681"/>
                      </a:ext>
                    </a:extLst>
                  </a:gridCol>
                  <a:gridCol w="470484">
                    <a:extLst>
                      <a:ext uri="{9D8B030D-6E8A-4147-A177-3AD203B41FA5}">
                        <a16:colId xmlns:a16="http://schemas.microsoft.com/office/drawing/2014/main" val="2409582776"/>
                      </a:ext>
                    </a:extLst>
                  </a:gridCol>
                  <a:gridCol w="470484">
                    <a:extLst>
                      <a:ext uri="{9D8B030D-6E8A-4147-A177-3AD203B41FA5}">
                        <a16:colId xmlns:a16="http://schemas.microsoft.com/office/drawing/2014/main" val="238160301"/>
                      </a:ext>
                    </a:extLst>
                  </a:gridCol>
                  <a:gridCol w="470484">
                    <a:extLst>
                      <a:ext uri="{9D8B030D-6E8A-4147-A177-3AD203B41FA5}">
                        <a16:colId xmlns:a16="http://schemas.microsoft.com/office/drawing/2014/main" val="563672305"/>
                      </a:ext>
                    </a:extLst>
                  </a:gridCol>
                  <a:gridCol w="470484">
                    <a:extLst>
                      <a:ext uri="{9D8B030D-6E8A-4147-A177-3AD203B41FA5}">
                        <a16:colId xmlns:a16="http://schemas.microsoft.com/office/drawing/2014/main" val="3797615996"/>
                      </a:ext>
                    </a:extLst>
                  </a:gridCol>
                </a:tblGrid>
                <a:tr h="170905">
                  <a:tc>
                    <a:txBody>
                      <a:bodyPr/>
                      <a:lstStyle/>
                      <a:p>
                        <a:r>
                          <a:rPr lang="en-SG" sz="600" dirty="0">
                            <a:solidFill>
                              <a:schemeClr val="tx2"/>
                            </a:solidFill>
                          </a:rPr>
                          <a:t>Date</a:t>
                        </a:r>
                      </a:p>
                    </a:txBody>
                    <a:tcPr/>
                  </a:tc>
                  <a:tc>
                    <a:txBody>
                      <a:bodyPr/>
                      <a:lstStyle/>
                      <a:p>
                        <a:r>
                          <a:rPr lang="en-SG" sz="600" dirty="0">
                            <a:solidFill>
                              <a:schemeClr val="tx2"/>
                            </a:solidFill>
                          </a:rPr>
                          <a:t>Close</a:t>
                        </a:r>
                      </a:p>
                    </a:txBody>
                    <a:tcPr/>
                  </a:tc>
                  <a:tc>
                    <a:txBody>
                      <a:bodyPr/>
                      <a:lstStyle/>
                      <a:p>
                        <a:r>
                          <a:rPr lang="en-SG" sz="600" dirty="0">
                            <a:solidFill>
                              <a:schemeClr val="tx2"/>
                            </a:solidFill>
                          </a:rPr>
                          <a:t>SMA</a:t>
                        </a:r>
                      </a:p>
                    </a:txBody>
                    <a:tcPr/>
                  </a:tc>
                  <a:tc>
                    <a:txBody>
                      <a:bodyPr/>
                      <a:lstStyle/>
                      <a:p>
                        <a:pPr algn="ctr"/>
                        <a:r>
                          <a:rPr lang="en-SG" sz="600" dirty="0">
                            <a:solidFill>
                              <a:schemeClr val="tx2"/>
                            </a:solidFill>
                          </a:rPr>
                          <a:t>…</a:t>
                        </a:r>
                      </a:p>
                    </a:txBody>
                    <a:tcPr/>
                  </a:tc>
                  <a:tc>
                    <a:txBody>
                      <a:bodyPr/>
                      <a:lstStyle/>
                      <a:p>
                        <a:r>
                          <a:rPr lang="en-SG" sz="600" dirty="0">
                            <a:solidFill>
                              <a:schemeClr val="tx2"/>
                            </a:solidFill>
                          </a:rPr>
                          <a:t>WILLR</a:t>
                        </a:r>
                      </a:p>
                    </a:txBody>
                    <a:tcPr/>
                  </a:tc>
                  <a:extLst>
                    <a:ext uri="{0D108BD9-81ED-4DB2-BD59-A6C34878D82A}">
                      <a16:rowId xmlns:a16="http://schemas.microsoft.com/office/drawing/2014/main" val="2873567423"/>
                    </a:ext>
                  </a:extLst>
                </a:tr>
                <a:tr h="419196">
                  <a:tc>
                    <a:txBody>
                      <a:bodyPr/>
                      <a:lstStyle/>
                      <a:p>
                        <a:r>
                          <a:rPr lang="en-SG" sz="600" dirty="0"/>
                          <a:t>02/01/20</a:t>
                        </a:r>
                      </a:p>
                    </a:txBody>
                    <a:tcPr/>
                  </a:tc>
                  <a:tc>
                    <a:txBody>
                      <a:bodyPr/>
                      <a:lstStyle/>
                      <a:p>
                        <a:r>
                          <a:rPr lang="en-SG" sz="600" dirty="0"/>
                          <a:t>30.1</a:t>
                        </a:r>
                      </a:p>
                    </a:txBody>
                    <a:tcPr/>
                  </a:tc>
                  <a:tc>
                    <a:txBody>
                      <a:bodyPr/>
                      <a:lstStyle/>
                      <a:p>
                        <a:r>
                          <a:rPr lang="en-SG" sz="600" dirty="0"/>
                          <a:t>0</a:t>
                        </a:r>
                      </a:p>
                    </a:txBody>
                    <a:tcPr/>
                  </a:tc>
                  <a:tc>
                    <a:txBody>
                      <a:bodyPr/>
                      <a:lstStyle/>
                      <a:p>
                        <a:endParaRPr lang="en-SG" sz="600" dirty="0"/>
                      </a:p>
                    </a:txBody>
                    <a:tcPr/>
                  </a:tc>
                  <a:tc>
                    <a:txBody>
                      <a:bodyPr/>
                      <a:lstStyle/>
                      <a:p>
                        <a:r>
                          <a:rPr lang="en-SG" sz="600" dirty="0"/>
                          <a:t>2.1</a:t>
                        </a:r>
                      </a:p>
                    </a:txBody>
                    <a:tcPr/>
                  </a:tc>
                  <a:extLst>
                    <a:ext uri="{0D108BD9-81ED-4DB2-BD59-A6C34878D82A}">
                      <a16:rowId xmlns:a16="http://schemas.microsoft.com/office/drawing/2014/main" val="3107965836"/>
                    </a:ext>
                  </a:extLst>
                </a:tr>
                <a:tr h="419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03/01/20</a:t>
                        </a:r>
                      </a:p>
                    </a:txBody>
                    <a:tcPr/>
                  </a:tc>
                  <a:tc>
                    <a:txBody>
                      <a:bodyPr/>
                      <a:lstStyle/>
                      <a:p>
                        <a:r>
                          <a:rPr lang="en-SG" sz="600" dirty="0"/>
                          <a:t>30.2</a:t>
                        </a:r>
                      </a:p>
                    </a:txBody>
                    <a:tcPr/>
                  </a:tc>
                  <a:tc>
                    <a:txBody>
                      <a:bodyPr/>
                      <a:lstStyle/>
                      <a:p>
                        <a:r>
                          <a:rPr lang="en-SG" sz="600" dirty="0"/>
                          <a:t>0</a:t>
                        </a:r>
                      </a:p>
                    </a:txBody>
                    <a:tcPr/>
                  </a:tc>
                  <a:tc>
                    <a:txBody>
                      <a:bodyPr/>
                      <a:lstStyle/>
                      <a:p>
                        <a:endParaRPr lang="en-SG" sz="600" dirty="0"/>
                      </a:p>
                    </a:txBody>
                    <a:tcPr/>
                  </a:tc>
                  <a:tc>
                    <a:txBody>
                      <a:bodyPr/>
                      <a:lstStyle/>
                      <a:p>
                        <a:r>
                          <a:rPr lang="en-SG" sz="600" dirty="0"/>
                          <a:t>2.3</a:t>
                        </a:r>
                      </a:p>
                    </a:txBody>
                    <a:tcPr/>
                  </a:tc>
                  <a:extLst>
                    <a:ext uri="{0D108BD9-81ED-4DB2-BD59-A6C34878D82A}">
                      <a16:rowId xmlns:a16="http://schemas.microsoft.com/office/drawing/2014/main" val="1652740358"/>
                    </a:ext>
                  </a:extLst>
                </a:tr>
                <a:tr h="419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06/01/20</a:t>
                        </a:r>
                      </a:p>
                    </a:txBody>
                    <a:tcPr/>
                  </a:tc>
                  <a:tc>
                    <a:txBody>
                      <a:bodyPr/>
                      <a:lstStyle/>
                      <a:p>
                        <a:r>
                          <a:rPr lang="en-SG" sz="600" dirty="0"/>
                          <a:t>30.0</a:t>
                        </a:r>
                      </a:p>
                    </a:txBody>
                    <a:tcPr/>
                  </a:tc>
                  <a:tc>
                    <a:txBody>
                      <a:bodyPr/>
                      <a:lstStyle/>
                      <a:p>
                        <a:r>
                          <a:rPr lang="en-SG" sz="600" dirty="0"/>
                          <a:t>0</a:t>
                        </a:r>
                      </a:p>
                    </a:txBody>
                    <a:tcPr/>
                  </a:tc>
                  <a:tc>
                    <a:txBody>
                      <a:bodyPr/>
                      <a:lstStyle/>
                      <a:p>
                        <a:endParaRPr lang="en-SG" sz="600" dirty="0"/>
                      </a:p>
                    </a:txBody>
                    <a:tcPr/>
                  </a:tc>
                  <a:tc>
                    <a:txBody>
                      <a:bodyPr/>
                      <a:lstStyle/>
                      <a:p>
                        <a:r>
                          <a:rPr lang="en-SG" sz="600" dirty="0"/>
                          <a:t>1.5</a:t>
                        </a:r>
                      </a:p>
                    </a:txBody>
                    <a:tcPr/>
                  </a:tc>
                  <a:extLst>
                    <a:ext uri="{0D108BD9-81ED-4DB2-BD59-A6C34878D82A}">
                      <a16:rowId xmlns:a16="http://schemas.microsoft.com/office/drawing/2014/main" val="3272978070"/>
                    </a:ext>
                  </a:extLst>
                </a:tr>
                <a:tr h="419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07/01/20</a:t>
                        </a:r>
                      </a:p>
                    </a:txBody>
                    <a:tcPr/>
                  </a:tc>
                  <a:tc>
                    <a:txBody>
                      <a:bodyPr/>
                      <a:lstStyle/>
                      <a:p>
                        <a:r>
                          <a:rPr lang="en-SG" sz="600" dirty="0"/>
                          <a:t>31.1</a:t>
                        </a:r>
                      </a:p>
                    </a:txBody>
                    <a:tcPr/>
                  </a:tc>
                  <a:tc>
                    <a:txBody>
                      <a:bodyPr/>
                      <a:lstStyle/>
                      <a:p>
                        <a:r>
                          <a:rPr lang="en-SG" sz="600" dirty="0"/>
                          <a:t>0</a:t>
                        </a:r>
                      </a:p>
                    </a:txBody>
                    <a:tcPr/>
                  </a:tc>
                  <a:tc>
                    <a:txBody>
                      <a:bodyPr/>
                      <a:lstStyle/>
                      <a:p>
                        <a:endParaRPr lang="en-SG" sz="600" dirty="0"/>
                      </a:p>
                    </a:txBody>
                    <a:tcPr/>
                  </a:tc>
                  <a:tc>
                    <a:txBody>
                      <a:bodyPr/>
                      <a:lstStyle/>
                      <a:p>
                        <a:r>
                          <a:rPr lang="en-SG" sz="600" dirty="0"/>
                          <a:t>2.9</a:t>
                        </a:r>
                      </a:p>
                    </a:txBody>
                    <a:tcPr/>
                  </a:tc>
                  <a:extLst>
                    <a:ext uri="{0D108BD9-81ED-4DB2-BD59-A6C34878D82A}">
                      <a16:rowId xmlns:a16="http://schemas.microsoft.com/office/drawing/2014/main" val="1745363240"/>
                    </a:ext>
                  </a:extLst>
                </a:tr>
              </a:tbl>
            </a:graphicData>
          </a:graphic>
        </p:graphicFrame>
        <p:sp>
          <p:nvSpPr>
            <p:cNvPr id="181" name="TextBox 180">
              <a:extLst>
                <a:ext uri="{FF2B5EF4-FFF2-40B4-BE49-F238E27FC236}">
                  <a16:creationId xmlns:a16="http://schemas.microsoft.com/office/drawing/2014/main" id="{9F184702-788C-419A-9E11-869E27BC6A28}"/>
                </a:ext>
              </a:extLst>
            </p:cNvPr>
            <p:cNvSpPr txBox="1"/>
            <p:nvPr/>
          </p:nvSpPr>
          <p:spPr>
            <a:xfrm>
              <a:off x="4765464" y="4060206"/>
              <a:ext cx="1488714" cy="276999"/>
            </a:xfrm>
            <a:prstGeom prst="rect">
              <a:avLst/>
            </a:prstGeom>
            <a:noFill/>
          </p:spPr>
          <p:txBody>
            <a:bodyPr wrap="square" rtlCol="0">
              <a:spAutoFit/>
            </a:bodyPr>
            <a:lstStyle/>
            <a:p>
              <a:r>
                <a:rPr lang="en-SG" sz="1200" b="1" dirty="0">
                  <a:solidFill>
                    <a:schemeClr val="tx2"/>
                  </a:solidFill>
                </a:rPr>
                <a:t>Variation 3</a:t>
              </a:r>
            </a:p>
          </p:txBody>
        </p:sp>
      </p:grpSp>
      <p:sp>
        <p:nvSpPr>
          <p:cNvPr id="182" name="Arrow: Down 181">
            <a:extLst>
              <a:ext uri="{FF2B5EF4-FFF2-40B4-BE49-F238E27FC236}">
                <a16:creationId xmlns:a16="http://schemas.microsoft.com/office/drawing/2014/main" id="{7376A375-B96F-413A-B1AA-6631DA4C492E}"/>
              </a:ext>
            </a:extLst>
          </p:cNvPr>
          <p:cNvSpPr/>
          <p:nvPr/>
        </p:nvSpPr>
        <p:spPr>
          <a:xfrm rot="5400000">
            <a:off x="9335574" y="1635054"/>
            <a:ext cx="314326" cy="518068"/>
          </a:xfrm>
          <a:prstGeom prst="downArrow">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3" name="Group 182">
            <a:extLst>
              <a:ext uri="{FF2B5EF4-FFF2-40B4-BE49-F238E27FC236}">
                <a16:creationId xmlns:a16="http://schemas.microsoft.com/office/drawing/2014/main" id="{27BF8B8E-B248-4A76-A9A4-D619C53AA0DC}"/>
              </a:ext>
            </a:extLst>
          </p:cNvPr>
          <p:cNvGrpSpPr/>
          <p:nvPr/>
        </p:nvGrpSpPr>
        <p:grpSpPr>
          <a:xfrm>
            <a:off x="9785770" y="4397354"/>
            <a:ext cx="2352422" cy="2215120"/>
            <a:chOff x="4765463" y="4060207"/>
            <a:chExt cx="2352422" cy="2215120"/>
          </a:xfrm>
        </p:grpSpPr>
        <p:graphicFrame>
          <p:nvGraphicFramePr>
            <p:cNvPr id="184" name="Table 5">
              <a:extLst>
                <a:ext uri="{FF2B5EF4-FFF2-40B4-BE49-F238E27FC236}">
                  <a16:creationId xmlns:a16="http://schemas.microsoft.com/office/drawing/2014/main" id="{5A1765CC-7348-42FE-9B4E-AF9F6800161A}"/>
                </a:ext>
              </a:extLst>
            </p:cNvPr>
            <p:cNvGraphicFramePr>
              <a:graphicFrameLocks/>
            </p:cNvGraphicFramePr>
            <p:nvPr>
              <p:extLst>
                <p:ext uri="{D42A27DB-BD31-4B8C-83A1-F6EECF244321}">
                  <p14:modId xmlns:p14="http://schemas.microsoft.com/office/powerpoint/2010/main" val="4195874115"/>
                </p:ext>
              </p:extLst>
            </p:nvPr>
          </p:nvGraphicFramePr>
          <p:xfrm>
            <a:off x="4765465" y="4352817"/>
            <a:ext cx="2352420" cy="1922510"/>
          </p:xfrm>
          <a:graphic>
            <a:graphicData uri="http://schemas.openxmlformats.org/drawingml/2006/table">
              <a:tbl>
                <a:tblPr firstRow="1" bandRow="1">
                  <a:tableStyleId>{7DF18680-E054-41AD-8BC1-D1AEF772440D}</a:tableStyleId>
                </a:tblPr>
                <a:tblGrid>
                  <a:gridCol w="470484">
                    <a:extLst>
                      <a:ext uri="{9D8B030D-6E8A-4147-A177-3AD203B41FA5}">
                        <a16:colId xmlns:a16="http://schemas.microsoft.com/office/drawing/2014/main" val="1525284681"/>
                      </a:ext>
                    </a:extLst>
                  </a:gridCol>
                  <a:gridCol w="470484">
                    <a:extLst>
                      <a:ext uri="{9D8B030D-6E8A-4147-A177-3AD203B41FA5}">
                        <a16:colId xmlns:a16="http://schemas.microsoft.com/office/drawing/2014/main" val="2409582776"/>
                      </a:ext>
                    </a:extLst>
                  </a:gridCol>
                  <a:gridCol w="470484">
                    <a:extLst>
                      <a:ext uri="{9D8B030D-6E8A-4147-A177-3AD203B41FA5}">
                        <a16:colId xmlns:a16="http://schemas.microsoft.com/office/drawing/2014/main" val="238160301"/>
                      </a:ext>
                    </a:extLst>
                  </a:gridCol>
                  <a:gridCol w="393164">
                    <a:extLst>
                      <a:ext uri="{9D8B030D-6E8A-4147-A177-3AD203B41FA5}">
                        <a16:colId xmlns:a16="http://schemas.microsoft.com/office/drawing/2014/main" val="563672305"/>
                      </a:ext>
                    </a:extLst>
                  </a:gridCol>
                  <a:gridCol w="547804">
                    <a:extLst>
                      <a:ext uri="{9D8B030D-6E8A-4147-A177-3AD203B41FA5}">
                        <a16:colId xmlns:a16="http://schemas.microsoft.com/office/drawing/2014/main" val="3797615996"/>
                      </a:ext>
                    </a:extLst>
                  </a:gridCol>
                </a:tblGrid>
                <a:tr h="340198">
                  <a:tc>
                    <a:txBody>
                      <a:bodyPr/>
                      <a:lstStyle/>
                      <a:p>
                        <a:r>
                          <a:rPr lang="en-SG" sz="600" dirty="0">
                            <a:solidFill>
                              <a:schemeClr val="tx2"/>
                            </a:solidFill>
                          </a:rPr>
                          <a:t>Date</a:t>
                        </a:r>
                      </a:p>
                    </a:txBody>
                    <a:tcPr/>
                  </a:tc>
                  <a:tc>
                    <a:txBody>
                      <a:bodyPr/>
                      <a:lstStyle/>
                      <a:p>
                        <a:r>
                          <a:rPr lang="en-SG" sz="600" dirty="0">
                            <a:solidFill>
                              <a:schemeClr val="tx2"/>
                            </a:solidFill>
                          </a:rPr>
                          <a:t>Close</a:t>
                        </a:r>
                      </a:p>
                    </a:txBody>
                    <a:tcPr/>
                  </a:tc>
                  <a:tc>
                    <a:txBody>
                      <a:bodyPr/>
                      <a:lstStyle/>
                      <a:p>
                        <a:r>
                          <a:rPr lang="en-SG" sz="600" dirty="0">
                            <a:solidFill>
                              <a:schemeClr val="tx2"/>
                            </a:solidFill>
                          </a:rPr>
                          <a:t>SMA</a:t>
                        </a:r>
                      </a:p>
                    </a:txBody>
                    <a:tcPr/>
                  </a:tc>
                  <a:tc>
                    <a:txBody>
                      <a:bodyPr/>
                      <a:lstStyle/>
                      <a:p>
                        <a:pPr algn="ctr"/>
                        <a:r>
                          <a:rPr lang="en-SG" sz="600" dirty="0">
                            <a:solidFill>
                              <a:schemeClr val="tx2"/>
                            </a:solidFill>
                          </a:rPr>
                          <a:t>…</a:t>
                        </a:r>
                      </a:p>
                    </a:txBody>
                    <a:tcPr/>
                  </a:tc>
                  <a:tc>
                    <a:txBody>
                      <a:bodyPr/>
                      <a:lstStyle/>
                      <a:p>
                        <a:r>
                          <a:rPr lang="en-SG" sz="600" dirty="0">
                            <a:solidFill>
                              <a:schemeClr val="tx2"/>
                            </a:solidFill>
                          </a:rPr>
                          <a:t>Support Stock</a:t>
                        </a:r>
                      </a:p>
                    </a:txBody>
                    <a:tcPr/>
                  </a:tc>
                  <a:extLst>
                    <a:ext uri="{0D108BD9-81ED-4DB2-BD59-A6C34878D82A}">
                      <a16:rowId xmlns:a16="http://schemas.microsoft.com/office/drawing/2014/main" val="2873567423"/>
                    </a:ext>
                  </a:extLst>
                </a:tr>
                <a:tr h="395578">
                  <a:tc>
                    <a:txBody>
                      <a:bodyPr/>
                      <a:lstStyle/>
                      <a:p>
                        <a:r>
                          <a:rPr lang="en-SG" sz="600" dirty="0"/>
                          <a:t>02/01/20</a:t>
                        </a:r>
                      </a:p>
                    </a:txBody>
                    <a:tcPr/>
                  </a:tc>
                  <a:tc>
                    <a:txBody>
                      <a:bodyPr/>
                      <a:lstStyle/>
                      <a:p>
                        <a:r>
                          <a:rPr lang="en-SG" sz="600" dirty="0"/>
                          <a:t>30.1</a:t>
                        </a:r>
                      </a:p>
                    </a:txBody>
                    <a:tcPr/>
                  </a:tc>
                  <a:tc>
                    <a:txBody>
                      <a:bodyPr/>
                      <a:lstStyle/>
                      <a:p>
                        <a:r>
                          <a:rPr lang="en-SG" sz="600" dirty="0"/>
                          <a:t>29.9</a:t>
                        </a:r>
                      </a:p>
                    </a:txBody>
                    <a:tcPr/>
                  </a:tc>
                  <a:tc>
                    <a:txBody>
                      <a:bodyPr/>
                      <a:lstStyle/>
                      <a:p>
                        <a:endParaRPr lang="en-SG" sz="600" dirty="0"/>
                      </a:p>
                    </a:txBody>
                    <a:tcPr/>
                  </a:tc>
                  <a:tc>
                    <a:txBody>
                      <a:bodyPr/>
                      <a:lstStyle/>
                      <a:p>
                        <a:r>
                          <a:rPr lang="en-SG" sz="600" dirty="0"/>
                          <a:t>40.2</a:t>
                        </a:r>
                      </a:p>
                    </a:txBody>
                    <a:tcPr/>
                  </a:tc>
                  <a:extLst>
                    <a:ext uri="{0D108BD9-81ED-4DB2-BD59-A6C34878D82A}">
                      <a16:rowId xmlns:a16="http://schemas.microsoft.com/office/drawing/2014/main" val="3107965836"/>
                    </a:ext>
                  </a:extLst>
                </a:tr>
                <a:tr h="3955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03/01/20</a:t>
                        </a:r>
                      </a:p>
                    </a:txBody>
                    <a:tcPr/>
                  </a:tc>
                  <a:tc>
                    <a:txBody>
                      <a:bodyPr/>
                      <a:lstStyle/>
                      <a:p>
                        <a:r>
                          <a:rPr lang="en-SG" sz="600" dirty="0"/>
                          <a:t>30.2</a:t>
                        </a:r>
                      </a:p>
                    </a:txBody>
                    <a:tcPr/>
                  </a:tc>
                  <a:tc>
                    <a:txBody>
                      <a:bodyPr/>
                      <a:lstStyle/>
                      <a:p>
                        <a:r>
                          <a:rPr lang="en-SG" sz="600" dirty="0"/>
                          <a:t>30.0</a:t>
                        </a:r>
                      </a:p>
                    </a:txBody>
                    <a:tcPr/>
                  </a:tc>
                  <a:tc>
                    <a:txBody>
                      <a:bodyPr/>
                      <a:lstStyle/>
                      <a:p>
                        <a:endParaRPr lang="en-SG" sz="600" dirty="0"/>
                      </a:p>
                    </a:txBody>
                    <a:tcPr/>
                  </a:tc>
                  <a:tc>
                    <a:txBody>
                      <a:bodyPr/>
                      <a:lstStyle/>
                      <a:p>
                        <a:r>
                          <a:rPr lang="en-SG" sz="600" dirty="0"/>
                          <a:t>40.3</a:t>
                        </a:r>
                      </a:p>
                    </a:txBody>
                    <a:tcPr/>
                  </a:tc>
                  <a:extLst>
                    <a:ext uri="{0D108BD9-81ED-4DB2-BD59-A6C34878D82A}">
                      <a16:rowId xmlns:a16="http://schemas.microsoft.com/office/drawing/2014/main" val="1652740358"/>
                    </a:ext>
                  </a:extLst>
                </a:tr>
                <a:tr h="3955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06/01/20</a:t>
                        </a:r>
                      </a:p>
                    </a:txBody>
                    <a:tcPr/>
                  </a:tc>
                  <a:tc>
                    <a:txBody>
                      <a:bodyPr/>
                      <a:lstStyle/>
                      <a:p>
                        <a:r>
                          <a:rPr lang="en-SG" sz="600" dirty="0"/>
                          <a:t>30.0</a:t>
                        </a:r>
                      </a:p>
                    </a:txBody>
                    <a:tcPr/>
                  </a:tc>
                  <a:tc>
                    <a:txBody>
                      <a:bodyPr/>
                      <a:lstStyle/>
                      <a:p>
                        <a:r>
                          <a:rPr lang="en-SG" sz="600" dirty="0"/>
                          <a:t>30.1</a:t>
                        </a:r>
                      </a:p>
                    </a:txBody>
                    <a:tcPr/>
                  </a:tc>
                  <a:tc>
                    <a:txBody>
                      <a:bodyPr/>
                      <a:lstStyle/>
                      <a:p>
                        <a:endParaRPr lang="en-SG" sz="600" dirty="0"/>
                      </a:p>
                    </a:txBody>
                    <a:tcPr/>
                  </a:tc>
                  <a:tc>
                    <a:txBody>
                      <a:bodyPr/>
                      <a:lstStyle/>
                      <a:p>
                        <a:r>
                          <a:rPr lang="en-SG" sz="600" dirty="0"/>
                          <a:t>40.1</a:t>
                        </a:r>
                      </a:p>
                    </a:txBody>
                    <a:tcPr/>
                  </a:tc>
                  <a:extLst>
                    <a:ext uri="{0D108BD9-81ED-4DB2-BD59-A6C34878D82A}">
                      <a16:rowId xmlns:a16="http://schemas.microsoft.com/office/drawing/2014/main" val="3272978070"/>
                    </a:ext>
                  </a:extLst>
                </a:tr>
                <a:tr h="3955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600" dirty="0"/>
                          <a:t>07/01/20</a:t>
                        </a:r>
                      </a:p>
                    </a:txBody>
                    <a:tcPr/>
                  </a:tc>
                  <a:tc>
                    <a:txBody>
                      <a:bodyPr/>
                      <a:lstStyle/>
                      <a:p>
                        <a:r>
                          <a:rPr lang="en-SG" sz="600" dirty="0"/>
                          <a:t>31.1</a:t>
                        </a:r>
                      </a:p>
                    </a:txBody>
                    <a:tcPr/>
                  </a:tc>
                  <a:tc>
                    <a:txBody>
                      <a:bodyPr/>
                      <a:lstStyle/>
                      <a:p>
                        <a:r>
                          <a:rPr lang="en-SG" sz="600" dirty="0"/>
                          <a:t>31.2</a:t>
                        </a:r>
                      </a:p>
                    </a:txBody>
                    <a:tcPr/>
                  </a:tc>
                  <a:tc>
                    <a:txBody>
                      <a:bodyPr/>
                      <a:lstStyle/>
                      <a:p>
                        <a:endParaRPr lang="en-SG" sz="600" dirty="0"/>
                      </a:p>
                    </a:txBody>
                    <a:tcPr/>
                  </a:tc>
                  <a:tc>
                    <a:txBody>
                      <a:bodyPr/>
                      <a:lstStyle/>
                      <a:p>
                        <a:r>
                          <a:rPr lang="en-SG" sz="600" dirty="0"/>
                          <a:t>41.2</a:t>
                        </a:r>
                      </a:p>
                    </a:txBody>
                    <a:tcPr/>
                  </a:tc>
                  <a:extLst>
                    <a:ext uri="{0D108BD9-81ED-4DB2-BD59-A6C34878D82A}">
                      <a16:rowId xmlns:a16="http://schemas.microsoft.com/office/drawing/2014/main" val="1745363240"/>
                    </a:ext>
                  </a:extLst>
                </a:tr>
              </a:tbl>
            </a:graphicData>
          </a:graphic>
        </p:graphicFrame>
        <p:sp>
          <p:nvSpPr>
            <p:cNvPr id="185" name="TextBox 184">
              <a:extLst>
                <a:ext uri="{FF2B5EF4-FFF2-40B4-BE49-F238E27FC236}">
                  <a16:creationId xmlns:a16="http://schemas.microsoft.com/office/drawing/2014/main" id="{BA4C7F2F-3585-41D1-99CD-DCCB8FBD725A}"/>
                </a:ext>
              </a:extLst>
            </p:cNvPr>
            <p:cNvSpPr txBox="1"/>
            <p:nvPr/>
          </p:nvSpPr>
          <p:spPr>
            <a:xfrm>
              <a:off x="4765463" y="4060207"/>
              <a:ext cx="1515055" cy="276999"/>
            </a:xfrm>
            <a:prstGeom prst="rect">
              <a:avLst/>
            </a:prstGeom>
            <a:noFill/>
          </p:spPr>
          <p:txBody>
            <a:bodyPr wrap="square" rtlCol="0">
              <a:spAutoFit/>
            </a:bodyPr>
            <a:lstStyle/>
            <a:p>
              <a:r>
                <a:rPr lang="en-SG" sz="1200" b="1" dirty="0">
                  <a:solidFill>
                    <a:schemeClr val="tx2"/>
                  </a:solidFill>
                </a:rPr>
                <a:t>Variation 4</a:t>
              </a:r>
            </a:p>
          </p:txBody>
        </p:sp>
      </p:grpSp>
      <p:sp>
        <p:nvSpPr>
          <p:cNvPr id="186" name="Arrow: Down 185">
            <a:extLst>
              <a:ext uri="{FF2B5EF4-FFF2-40B4-BE49-F238E27FC236}">
                <a16:creationId xmlns:a16="http://schemas.microsoft.com/office/drawing/2014/main" id="{41CAF18E-7968-437D-8D16-DEADD6E8FB92}"/>
              </a:ext>
            </a:extLst>
          </p:cNvPr>
          <p:cNvSpPr/>
          <p:nvPr/>
        </p:nvSpPr>
        <p:spPr>
          <a:xfrm rot="5400000">
            <a:off x="9311606" y="5290010"/>
            <a:ext cx="314326" cy="518068"/>
          </a:xfrm>
          <a:prstGeom prst="downArrow">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7" name="Arrow: Down 186">
            <a:extLst>
              <a:ext uri="{FF2B5EF4-FFF2-40B4-BE49-F238E27FC236}">
                <a16:creationId xmlns:a16="http://schemas.microsoft.com/office/drawing/2014/main" id="{703313C4-9621-4A9B-8336-AD98CF7EBCA6}"/>
              </a:ext>
            </a:extLst>
          </p:cNvPr>
          <p:cNvSpPr/>
          <p:nvPr/>
        </p:nvSpPr>
        <p:spPr>
          <a:xfrm rot="18789435">
            <a:off x="4991922" y="2384540"/>
            <a:ext cx="192195" cy="580010"/>
          </a:xfrm>
          <a:prstGeom prst="downArrow">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8" name="Arrow: Down 187">
            <a:extLst>
              <a:ext uri="{FF2B5EF4-FFF2-40B4-BE49-F238E27FC236}">
                <a16:creationId xmlns:a16="http://schemas.microsoft.com/office/drawing/2014/main" id="{8B3FD0B4-91A4-4EBD-BFBE-7CB597C2E2CA}"/>
              </a:ext>
            </a:extLst>
          </p:cNvPr>
          <p:cNvSpPr/>
          <p:nvPr/>
        </p:nvSpPr>
        <p:spPr>
          <a:xfrm rot="2637640">
            <a:off x="7577621" y="2456492"/>
            <a:ext cx="192195" cy="580010"/>
          </a:xfrm>
          <a:prstGeom prst="downArrow">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9" name="Arrow: Down 188">
            <a:extLst>
              <a:ext uri="{FF2B5EF4-FFF2-40B4-BE49-F238E27FC236}">
                <a16:creationId xmlns:a16="http://schemas.microsoft.com/office/drawing/2014/main" id="{88A753C5-32FD-44C3-BAA6-8E1FA9E6EDD5}"/>
              </a:ext>
            </a:extLst>
          </p:cNvPr>
          <p:cNvSpPr/>
          <p:nvPr/>
        </p:nvSpPr>
        <p:spPr>
          <a:xfrm rot="7692799">
            <a:off x="7496769" y="4312748"/>
            <a:ext cx="192195" cy="580010"/>
          </a:xfrm>
          <a:prstGeom prst="downArrow">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0" name="Arrow: Down 189">
            <a:extLst>
              <a:ext uri="{FF2B5EF4-FFF2-40B4-BE49-F238E27FC236}">
                <a16:creationId xmlns:a16="http://schemas.microsoft.com/office/drawing/2014/main" id="{23A903F9-363B-4684-AFAA-1610354B70CB}"/>
              </a:ext>
            </a:extLst>
          </p:cNvPr>
          <p:cNvSpPr/>
          <p:nvPr/>
        </p:nvSpPr>
        <p:spPr>
          <a:xfrm rot="13254571">
            <a:off x="4594400" y="4390740"/>
            <a:ext cx="192195" cy="580010"/>
          </a:xfrm>
          <a:prstGeom prst="downArrow">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1904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childTnLst>
                          </p:cTn>
                        </p:par>
                        <p:par>
                          <p:cTn id="11" fill="hold">
                            <p:stCondLst>
                              <p:cond delay="1000"/>
                            </p:stCondLst>
                            <p:childTnLst>
                              <p:par>
                                <p:cTn id="12" presetID="26" presetClass="emph" presetSubtype="0" repeatCount="2000" fill="hold" nodeType="afterEffect">
                                  <p:stCondLst>
                                    <p:cond delay="0"/>
                                  </p:stCondLst>
                                  <p:childTnLst>
                                    <p:animEffect transition="out" filter="fade">
                                      <p:cBhvr>
                                        <p:cTn id="13" dur="1000" tmFilter="0, 0; .2, .5; .8, .5; 1, 0"/>
                                        <p:tgtEl>
                                          <p:spTgt spid="39"/>
                                        </p:tgtEl>
                                      </p:cBhvr>
                                    </p:animEffect>
                                    <p:animScale>
                                      <p:cBhvr>
                                        <p:cTn id="14" dur="500" autoRev="1" fill="hold"/>
                                        <p:tgtEl>
                                          <p:spTgt spid="39"/>
                                        </p:tgtEl>
                                      </p:cBhvr>
                                      <p:by x="105000" y="105000"/>
                                    </p:animScale>
                                  </p:childTnLst>
                                </p:cTn>
                              </p:par>
                              <p:par>
                                <p:cTn id="15" presetID="22" presetClass="entr" presetSubtype="4"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10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9"/>
                                        </p:tgtEl>
                                      </p:cBhvr>
                                    </p:animEffect>
                                    <p:set>
                                      <p:cBhvr>
                                        <p:cTn id="25" dur="1" fill="hold">
                                          <p:stCondLst>
                                            <p:cond delay="499"/>
                                          </p:stCondLst>
                                        </p:cTn>
                                        <p:tgtEl>
                                          <p:spTgt spid="3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0"/>
                                        </p:tgtEl>
                                      </p:cBhvr>
                                    </p:animEffect>
                                    <p:set>
                                      <p:cBhvr>
                                        <p:cTn id="28" dur="1" fill="hold">
                                          <p:stCondLst>
                                            <p:cond delay="499"/>
                                          </p:stCondLst>
                                        </p:cTn>
                                        <p:tgtEl>
                                          <p:spTgt spid="40"/>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1000"/>
                                        <p:tgtEl>
                                          <p:spTgt spid="141"/>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72"/>
                                        </p:tgtEl>
                                        <p:attrNameLst>
                                          <p:attrName>style.visibility</p:attrName>
                                        </p:attrNameLst>
                                      </p:cBhvr>
                                      <p:to>
                                        <p:strVal val="visible"/>
                                      </p:to>
                                    </p:set>
                                    <p:animEffect transition="in" filter="fade">
                                      <p:cBhvr>
                                        <p:cTn id="36" dur="500"/>
                                        <p:tgtEl>
                                          <p:spTgt spid="172"/>
                                        </p:tgtEl>
                                      </p:cBhvr>
                                    </p:animEffect>
                                  </p:childTnLst>
                                </p:cTn>
                              </p:par>
                              <p:par>
                                <p:cTn id="37" presetID="10" presetClass="entr" presetSubtype="0" fill="hold" nodeType="withEffect">
                                  <p:stCondLst>
                                    <p:cond delay="0"/>
                                  </p:stCondLst>
                                  <p:childTnLst>
                                    <p:set>
                                      <p:cBhvr>
                                        <p:cTn id="38" dur="1" fill="hold">
                                          <p:stCondLst>
                                            <p:cond delay="0"/>
                                          </p:stCondLst>
                                        </p:cTn>
                                        <p:tgtEl>
                                          <p:spTgt spid="179"/>
                                        </p:tgtEl>
                                        <p:attrNameLst>
                                          <p:attrName>style.visibility</p:attrName>
                                        </p:attrNameLst>
                                      </p:cBhvr>
                                      <p:to>
                                        <p:strVal val="visible"/>
                                      </p:to>
                                    </p:set>
                                    <p:animEffect transition="in" filter="fade">
                                      <p:cBhvr>
                                        <p:cTn id="39" dur="500"/>
                                        <p:tgtEl>
                                          <p:spTgt spid="179"/>
                                        </p:tgtEl>
                                      </p:cBhvr>
                                    </p:animEffect>
                                  </p:childTnLst>
                                </p:cTn>
                              </p:par>
                              <p:par>
                                <p:cTn id="40" presetID="10" presetClass="entr" presetSubtype="0" fill="hold" nodeType="with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fade">
                                      <p:cBhvr>
                                        <p:cTn id="42" dur="500"/>
                                        <p:tgtEl>
                                          <p:spTgt spid="175"/>
                                        </p:tgtEl>
                                      </p:cBhvr>
                                    </p:animEffect>
                                  </p:childTnLst>
                                </p:cTn>
                              </p:par>
                              <p:par>
                                <p:cTn id="43" presetID="10" presetClass="entr" presetSubtype="0" fill="hold" nodeType="with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fade">
                                      <p:cBhvr>
                                        <p:cTn id="45" dur="500"/>
                                        <p:tgtEl>
                                          <p:spTgt spid="183"/>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71"/>
                                        </p:tgtEl>
                                        <p:attrNameLst>
                                          <p:attrName>style.visibility</p:attrName>
                                        </p:attrNameLst>
                                      </p:cBhvr>
                                      <p:to>
                                        <p:strVal val="visible"/>
                                      </p:to>
                                    </p:set>
                                    <p:animEffect transition="in" filter="wipe(left)">
                                      <p:cBhvr>
                                        <p:cTn id="49" dur="500"/>
                                        <p:tgtEl>
                                          <p:spTgt spid="17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186"/>
                                        </p:tgtEl>
                                        <p:attrNameLst>
                                          <p:attrName>style.visibility</p:attrName>
                                        </p:attrNameLst>
                                      </p:cBhvr>
                                      <p:to>
                                        <p:strVal val="visible"/>
                                      </p:to>
                                    </p:set>
                                    <p:animEffect transition="in" filter="wipe(right)">
                                      <p:cBhvr>
                                        <p:cTn id="55" dur="500"/>
                                        <p:tgtEl>
                                          <p:spTgt spid="186"/>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wipe(right)">
                                      <p:cBhvr>
                                        <p:cTn id="58" dur="500"/>
                                        <p:tgtEl>
                                          <p:spTgt spid="182"/>
                                        </p:tgtEl>
                                      </p:cBhvr>
                                    </p:animEffect>
                                  </p:childTnLst>
                                </p:cTn>
                              </p:par>
                            </p:childTnLst>
                          </p:cTn>
                        </p:par>
                        <p:par>
                          <p:cTn id="59" fill="hold">
                            <p:stCondLst>
                              <p:cond delay="2500"/>
                            </p:stCondLst>
                            <p:childTnLst>
                              <p:par>
                                <p:cTn id="60" presetID="22" presetClass="entr" presetSubtype="1" fill="hold" grpId="0" nodeType="afterEffect">
                                  <p:stCondLst>
                                    <p:cond delay="0"/>
                                  </p:stCondLst>
                                  <p:childTnLst>
                                    <p:set>
                                      <p:cBhvr>
                                        <p:cTn id="61" dur="1" fill="hold">
                                          <p:stCondLst>
                                            <p:cond delay="0"/>
                                          </p:stCondLst>
                                        </p:cTn>
                                        <p:tgtEl>
                                          <p:spTgt spid="187"/>
                                        </p:tgtEl>
                                        <p:attrNameLst>
                                          <p:attrName>style.visibility</p:attrName>
                                        </p:attrNameLst>
                                      </p:cBhvr>
                                      <p:to>
                                        <p:strVal val="visible"/>
                                      </p:to>
                                    </p:set>
                                    <p:animEffect transition="in" filter="wipe(up)">
                                      <p:cBhvr>
                                        <p:cTn id="62" dur="500"/>
                                        <p:tgtEl>
                                          <p:spTgt spid="187"/>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88"/>
                                        </p:tgtEl>
                                        <p:attrNameLst>
                                          <p:attrName>style.visibility</p:attrName>
                                        </p:attrNameLst>
                                      </p:cBhvr>
                                      <p:to>
                                        <p:strVal val="visible"/>
                                      </p:to>
                                    </p:set>
                                    <p:animEffect transition="in" filter="wipe(up)">
                                      <p:cBhvr>
                                        <p:cTn id="65" dur="500"/>
                                        <p:tgtEl>
                                          <p:spTgt spid="18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89"/>
                                        </p:tgtEl>
                                        <p:attrNameLst>
                                          <p:attrName>style.visibility</p:attrName>
                                        </p:attrNameLst>
                                      </p:cBhvr>
                                      <p:to>
                                        <p:strVal val="visible"/>
                                      </p:to>
                                    </p:set>
                                    <p:animEffect transition="in" filter="wipe(down)">
                                      <p:cBhvr>
                                        <p:cTn id="68" dur="500"/>
                                        <p:tgtEl>
                                          <p:spTgt spid="189"/>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90"/>
                                        </p:tgtEl>
                                        <p:attrNameLst>
                                          <p:attrName>style.visibility</p:attrName>
                                        </p:attrNameLst>
                                      </p:cBhvr>
                                      <p:to>
                                        <p:strVal val="visible"/>
                                      </p:to>
                                    </p:set>
                                    <p:animEffect transition="in" filter="wipe(down)">
                                      <p:cBhvr>
                                        <p:cTn id="71"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8" grpId="0" animBg="1"/>
      <p:bldP spid="182" grpId="0" animBg="1"/>
      <p:bldP spid="186" grpId="0" animBg="1"/>
      <p:bldP spid="187" grpId="0" animBg="1"/>
      <p:bldP spid="188" grpId="0" animBg="1"/>
      <p:bldP spid="189" grpId="0" animBg="1"/>
      <p:bldP spid="19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3468AF-42B2-4616-A1AE-186FC29DA9B6}"/>
              </a:ext>
            </a:extLst>
          </p:cNvPr>
          <p:cNvSpPr txBox="1"/>
          <p:nvPr/>
        </p:nvSpPr>
        <p:spPr>
          <a:xfrm>
            <a:off x="1073057" y="2332670"/>
            <a:ext cx="10043063" cy="1569660"/>
          </a:xfrm>
          <a:prstGeom prst="rect">
            <a:avLst/>
          </a:prstGeom>
          <a:noFill/>
        </p:spPr>
        <p:txBody>
          <a:bodyPr wrap="square" rtlCol="0">
            <a:spAutoFit/>
          </a:bodyPr>
          <a:lstStyle/>
          <a:p>
            <a:pPr algn="ctr"/>
            <a:r>
              <a:rPr lang="en-SG" sz="9600" b="1" dirty="0">
                <a:solidFill>
                  <a:prstClr val="white"/>
                </a:solidFill>
                <a:latin typeface="Calibri" panose="020F0502020204030204"/>
              </a:rPr>
              <a:t>THANK YOU!</a:t>
            </a:r>
          </a:p>
        </p:txBody>
      </p:sp>
    </p:spTree>
    <p:extLst>
      <p:ext uri="{BB962C8B-B14F-4D97-AF65-F5344CB8AC3E}">
        <p14:creationId xmlns:p14="http://schemas.microsoft.com/office/powerpoint/2010/main" val="156398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3468AF-42B2-4616-A1AE-186FC29DA9B6}"/>
              </a:ext>
            </a:extLst>
          </p:cNvPr>
          <p:cNvSpPr txBox="1"/>
          <p:nvPr/>
        </p:nvSpPr>
        <p:spPr>
          <a:xfrm>
            <a:off x="1074468" y="2949358"/>
            <a:ext cx="10043063" cy="1569660"/>
          </a:xfrm>
          <a:prstGeom prst="rect">
            <a:avLst/>
          </a:prstGeom>
          <a:noFill/>
        </p:spPr>
        <p:txBody>
          <a:bodyPr wrap="square" rtlCol="0">
            <a:spAutoFit/>
          </a:bodyPr>
          <a:lstStyle/>
          <a:p>
            <a:pPr algn="ctr"/>
            <a:r>
              <a:rPr lang="en-SG" sz="9600" b="1" dirty="0">
                <a:solidFill>
                  <a:prstClr val="white"/>
                </a:solidFill>
                <a:latin typeface="Calibri" panose="020F0502020204030204"/>
              </a:rPr>
              <a:t>Q&amp;A</a:t>
            </a:r>
          </a:p>
        </p:txBody>
      </p:sp>
      <p:pic>
        <p:nvPicPr>
          <p:cNvPr id="3" name="Graphic 2" descr="Questions with solid fill">
            <a:extLst>
              <a:ext uri="{FF2B5EF4-FFF2-40B4-BE49-F238E27FC236}">
                <a16:creationId xmlns:a16="http://schemas.microsoft.com/office/drawing/2014/main" id="{4BB8C3A5-2A1A-4E9A-9627-DB7296F798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0970" y="1111103"/>
            <a:ext cx="2130058" cy="2130058"/>
          </a:xfrm>
          <a:prstGeom prst="rect">
            <a:avLst/>
          </a:prstGeom>
        </p:spPr>
      </p:pic>
    </p:spTree>
    <p:extLst>
      <p:ext uri="{BB962C8B-B14F-4D97-AF65-F5344CB8AC3E}">
        <p14:creationId xmlns:p14="http://schemas.microsoft.com/office/powerpoint/2010/main" val="29587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grpSp>
        <p:nvGrpSpPr>
          <p:cNvPr id="10" name="Group 9">
            <a:extLst>
              <a:ext uri="{FF2B5EF4-FFF2-40B4-BE49-F238E27FC236}">
                <a16:creationId xmlns:a16="http://schemas.microsoft.com/office/drawing/2014/main" id="{53A4BD73-3B74-44B6-8EAE-A66A2F6A0DFF}"/>
              </a:ext>
            </a:extLst>
          </p:cNvPr>
          <p:cNvGrpSpPr/>
          <p:nvPr/>
        </p:nvGrpSpPr>
        <p:grpSpPr>
          <a:xfrm>
            <a:off x="4851624" y="2002149"/>
            <a:ext cx="2644878" cy="2508069"/>
            <a:chOff x="4773555" y="4349931"/>
            <a:chExt cx="2644878" cy="2508069"/>
          </a:xfrm>
        </p:grpSpPr>
        <p:pic>
          <p:nvPicPr>
            <p:cNvPr id="11" name="Picture 10" descr="Icon&#10;&#10;Description automatically generated">
              <a:extLst>
                <a:ext uri="{FF2B5EF4-FFF2-40B4-BE49-F238E27FC236}">
                  <a16:creationId xmlns:a16="http://schemas.microsoft.com/office/drawing/2014/main" id="{E84EE0E1-DCBC-432E-99AA-86F887A8C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960" y="4349931"/>
              <a:ext cx="2508069" cy="2508069"/>
            </a:xfrm>
            <a:prstGeom prst="rect">
              <a:avLst/>
            </a:prstGeom>
          </p:spPr>
        </p:pic>
        <p:sp>
          <p:nvSpPr>
            <p:cNvPr id="12" name="TextBox 11">
              <a:extLst>
                <a:ext uri="{FF2B5EF4-FFF2-40B4-BE49-F238E27FC236}">
                  <a16:creationId xmlns:a16="http://schemas.microsoft.com/office/drawing/2014/main" id="{089E86AA-CA81-43AE-B071-041EEE17C487}"/>
                </a:ext>
              </a:extLst>
            </p:cNvPr>
            <p:cNvSpPr txBox="1"/>
            <p:nvPr/>
          </p:nvSpPr>
          <p:spPr>
            <a:xfrm>
              <a:off x="4773555" y="6416231"/>
              <a:ext cx="2644878" cy="369332"/>
            </a:xfrm>
            <a:prstGeom prst="rect">
              <a:avLst/>
            </a:prstGeom>
            <a:noFill/>
          </p:spPr>
          <p:txBody>
            <a:bodyPr wrap="square" rtlCol="0">
              <a:spAutoFit/>
            </a:bodyPr>
            <a:lstStyle/>
            <a:p>
              <a:pPr algn="ctr"/>
              <a:r>
                <a:rPr lang="en-SG" b="1" dirty="0">
                  <a:solidFill>
                    <a:schemeClr val="tx2"/>
                  </a:solidFill>
                </a:rPr>
                <a:t>Deep Learning</a:t>
              </a:r>
            </a:p>
          </p:txBody>
        </p:sp>
      </p:grpSp>
      <p:grpSp>
        <p:nvGrpSpPr>
          <p:cNvPr id="22" name="Group 21">
            <a:extLst>
              <a:ext uri="{FF2B5EF4-FFF2-40B4-BE49-F238E27FC236}">
                <a16:creationId xmlns:a16="http://schemas.microsoft.com/office/drawing/2014/main" id="{DF0FF6DB-9BAD-4ECE-9CBE-7ED5C11B02EB}"/>
              </a:ext>
            </a:extLst>
          </p:cNvPr>
          <p:cNvGrpSpPr/>
          <p:nvPr/>
        </p:nvGrpSpPr>
        <p:grpSpPr>
          <a:xfrm>
            <a:off x="1105311" y="1040944"/>
            <a:ext cx="2644878" cy="2215239"/>
            <a:chOff x="8351884" y="4230865"/>
            <a:chExt cx="2644878" cy="2215239"/>
          </a:xfrm>
        </p:grpSpPr>
        <p:pic>
          <p:nvPicPr>
            <p:cNvPr id="23" name="Graphic 22" descr="Upward trend with solid fill">
              <a:extLst>
                <a:ext uri="{FF2B5EF4-FFF2-40B4-BE49-F238E27FC236}">
                  <a16:creationId xmlns:a16="http://schemas.microsoft.com/office/drawing/2014/main" id="{D76902E4-1D5F-4BF6-BE24-1B210F5A69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28794" y="4230865"/>
              <a:ext cx="2091058" cy="2091058"/>
            </a:xfrm>
            <a:prstGeom prst="rect">
              <a:avLst/>
            </a:prstGeom>
          </p:spPr>
        </p:pic>
        <p:sp>
          <p:nvSpPr>
            <p:cNvPr id="24" name="TextBox 23">
              <a:extLst>
                <a:ext uri="{FF2B5EF4-FFF2-40B4-BE49-F238E27FC236}">
                  <a16:creationId xmlns:a16="http://schemas.microsoft.com/office/drawing/2014/main" id="{C05C2452-01F4-4BF5-8183-6017AD9D0C53}"/>
                </a:ext>
              </a:extLst>
            </p:cNvPr>
            <p:cNvSpPr txBox="1"/>
            <p:nvPr/>
          </p:nvSpPr>
          <p:spPr>
            <a:xfrm>
              <a:off x="8351884" y="6076772"/>
              <a:ext cx="2644878" cy="369332"/>
            </a:xfrm>
            <a:prstGeom prst="rect">
              <a:avLst/>
            </a:prstGeom>
            <a:noFill/>
          </p:spPr>
          <p:txBody>
            <a:bodyPr wrap="square" rtlCol="0">
              <a:spAutoFit/>
            </a:bodyPr>
            <a:lstStyle/>
            <a:p>
              <a:pPr algn="ctr"/>
              <a:r>
                <a:rPr lang="en-SG" b="1" dirty="0">
                  <a:solidFill>
                    <a:schemeClr val="tx2"/>
                  </a:solidFill>
                </a:rPr>
                <a:t>Algorithmic Trading</a:t>
              </a:r>
            </a:p>
          </p:txBody>
        </p:sp>
      </p:grpSp>
      <p:sp>
        <p:nvSpPr>
          <p:cNvPr id="25" name="Title 4">
            <a:extLst>
              <a:ext uri="{FF2B5EF4-FFF2-40B4-BE49-F238E27FC236}">
                <a16:creationId xmlns:a16="http://schemas.microsoft.com/office/drawing/2014/main" id="{0B9B9C36-D959-480D-B069-D1CBC9EFC159}"/>
              </a:ext>
            </a:extLst>
          </p:cNvPr>
          <p:cNvSpPr>
            <a:spLocks noGrp="1"/>
          </p:cNvSpPr>
          <p:nvPr>
            <p:ph type="title"/>
          </p:nvPr>
        </p:nvSpPr>
        <p:spPr>
          <a:xfrm>
            <a:off x="94501" y="193028"/>
            <a:ext cx="10272000" cy="763600"/>
          </a:xfrm>
        </p:spPr>
        <p:txBody>
          <a:bodyPr/>
          <a:lstStyle/>
          <a:p>
            <a:pPr algn="l"/>
            <a:r>
              <a:rPr lang="en-SG" sz="4800" dirty="0"/>
              <a:t>Background</a:t>
            </a:r>
          </a:p>
        </p:txBody>
      </p:sp>
      <p:grpSp>
        <p:nvGrpSpPr>
          <p:cNvPr id="9" name="Group 8">
            <a:extLst>
              <a:ext uri="{FF2B5EF4-FFF2-40B4-BE49-F238E27FC236}">
                <a16:creationId xmlns:a16="http://schemas.microsoft.com/office/drawing/2014/main" id="{EA519A15-3811-463E-A5D6-C0DAB3E13B48}"/>
              </a:ext>
            </a:extLst>
          </p:cNvPr>
          <p:cNvGrpSpPr/>
          <p:nvPr/>
        </p:nvGrpSpPr>
        <p:grpSpPr>
          <a:xfrm>
            <a:off x="8597938" y="908741"/>
            <a:ext cx="2644878" cy="2520259"/>
            <a:chOff x="8597938" y="956628"/>
            <a:chExt cx="2644878" cy="2520259"/>
          </a:xfrm>
        </p:grpSpPr>
        <p:sp>
          <p:nvSpPr>
            <p:cNvPr id="18" name="TextBox 17">
              <a:extLst>
                <a:ext uri="{FF2B5EF4-FFF2-40B4-BE49-F238E27FC236}">
                  <a16:creationId xmlns:a16="http://schemas.microsoft.com/office/drawing/2014/main" id="{0BBF9532-F818-469F-BA42-9D581839BFA6}"/>
                </a:ext>
              </a:extLst>
            </p:cNvPr>
            <p:cNvSpPr txBox="1"/>
            <p:nvPr/>
          </p:nvSpPr>
          <p:spPr>
            <a:xfrm>
              <a:off x="8597938" y="2830556"/>
              <a:ext cx="2644878" cy="646331"/>
            </a:xfrm>
            <a:prstGeom prst="rect">
              <a:avLst/>
            </a:prstGeom>
            <a:noFill/>
          </p:spPr>
          <p:txBody>
            <a:bodyPr wrap="square" rtlCol="0">
              <a:spAutoFit/>
            </a:bodyPr>
            <a:lstStyle/>
            <a:p>
              <a:pPr algn="ctr"/>
              <a:r>
                <a:rPr lang="en-SG" b="1" dirty="0">
                  <a:solidFill>
                    <a:schemeClr val="tx2"/>
                  </a:solidFill>
                </a:rPr>
                <a:t>Financial Risk Assessment</a:t>
              </a:r>
            </a:p>
          </p:txBody>
        </p:sp>
        <p:pic>
          <p:nvPicPr>
            <p:cNvPr id="8" name="Graphic 7" descr="Presentation with bar chart with solid fill">
              <a:extLst>
                <a:ext uri="{FF2B5EF4-FFF2-40B4-BE49-F238E27FC236}">
                  <a16:creationId xmlns:a16="http://schemas.microsoft.com/office/drawing/2014/main" id="{E70F6BF9-5356-4CEF-8EC7-429E84901F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74847" y="956628"/>
              <a:ext cx="2091059" cy="2091059"/>
            </a:xfrm>
            <a:prstGeom prst="rect">
              <a:avLst/>
            </a:prstGeom>
          </p:spPr>
        </p:pic>
      </p:grpSp>
      <p:grpSp>
        <p:nvGrpSpPr>
          <p:cNvPr id="29" name="Group 28">
            <a:extLst>
              <a:ext uri="{FF2B5EF4-FFF2-40B4-BE49-F238E27FC236}">
                <a16:creationId xmlns:a16="http://schemas.microsoft.com/office/drawing/2014/main" id="{B2CD3F73-552F-4B45-AEE3-DA98D3C1230A}"/>
              </a:ext>
            </a:extLst>
          </p:cNvPr>
          <p:cNvGrpSpPr/>
          <p:nvPr/>
        </p:nvGrpSpPr>
        <p:grpSpPr>
          <a:xfrm>
            <a:off x="1105311" y="4337422"/>
            <a:ext cx="2644878" cy="2420219"/>
            <a:chOff x="1105311" y="4437781"/>
            <a:chExt cx="2644878" cy="2420219"/>
          </a:xfrm>
        </p:grpSpPr>
        <p:sp>
          <p:nvSpPr>
            <p:cNvPr id="21" name="TextBox 20">
              <a:extLst>
                <a:ext uri="{FF2B5EF4-FFF2-40B4-BE49-F238E27FC236}">
                  <a16:creationId xmlns:a16="http://schemas.microsoft.com/office/drawing/2014/main" id="{C28DC02D-44C6-4E2F-BC06-9361A9F52F5A}"/>
                </a:ext>
              </a:extLst>
            </p:cNvPr>
            <p:cNvSpPr txBox="1"/>
            <p:nvPr/>
          </p:nvSpPr>
          <p:spPr>
            <a:xfrm>
              <a:off x="1105311" y="6211669"/>
              <a:ext cx="2644878" cy="646331"/>
            </a:xfrm>
            <a:prstGeom prst="rect">
              <a:avLst/>
            </a:prstGeom>
            <a:noFill/>
          </p:spPr>
          <p:txBody>
            <a:bodyPr wrap="square" rtlCol="0">
              <a:spAutoFit/>
            </a:bodyPr>
            <a:lstStyle/>
            <a:p>
              <a:pPr algn="ctr"/>
              <a:r>
                <a:rPr lang="en-SG" b="1" dirty="0">
                  <a:solidFill>
                    <a:schemeClr val="tx2"/>
                  </a:solidFill>
                </a:rPr>
                <a:t>Financial Text Classification </a:t>
              </a:r>
            </a:p>
          </p:txBody>
        </p:sp>
        <p:pic>
          <p:nvPicPr>
            <p:cNvPr id="28" name="Graphic 27" descr="Remote learning language with solid fill">
              <a:extLst>
                <a:ext uri="{FF2B5EF4-FFF2-40B4-BE49-F238E27FC236}">
                  <a16:creationId xmlns:a16="http://schemas.microsoft.com/office/drawing/2014/main" id="{89276198-7123-4D1D-9F8A-D2F4B3A76E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2904" y="4437781"/>
              <a:ext cx="1929691" cy="1929691"/>
            </a:xfrm>
            <a:prstGeom prst="rect">
              <a:avLst/>
            </a:prstGeom>
          </p:spPr>
        </p:pic>
      </p:grpSp>
      <p:grpSp>
        <p:nvGrpSpPr>
          <p:cNvPr id="33" name="Group 32">
            <a:extLst>
              <a:ext uri="{FF2B5EF4-FFF2-40B4-BE49-F238E27FC236}">
                <a16:creationId xmlns:a16="http://schemas.microsoft.com/office/drawing/2014/main" id="{CAB38A56-1693-4461-8666-C05D3233E656}"/>
              </a:ext>
            </a:extLst>
          </p:cNvPr>
          <p:cNvGrpSpPr/>
          <p:nvPr/>
        </p:nvGrpSpPr>
        <p:grpSpPr>
          <a:xfrm>
            <a:off x="8597937" y="4564874"/>
            <a:ext cx="2644878" cy="2016127"/>
            <a:chOff x="8597937" y="4564874"/>
            <a:chExt cx="2644878" cy="2016127"/>
          </a:xfrm>
        </p:grpSpPr>
        <p:sp>
          <p:nvSpPr>
            <p:cNvPr id="35" name="TextBox 34">
              <a:extLst>
                <a:ext uri="{FF2B5EF4-FFF2-40B4-BE49-F238E27FC236}">
                  <a16:creationId xmlns:a16="http://schemas.microsoft.com/office/drawing/2014/main" id="{84523C8C-FB6D-47C5-9E54-D02FD70A64AE}"/>
                </a:ext>
              </a:extLst>
            </p:cNvPr>
            <p:cNvSpPr txBox="1"/>
            <p:nvPr/>
          </p:nvSpPr>
          <p:spPr>
            <a:xfrm>
              <a:off x="8597937" y="6211669"/>
              <a:ext cx="2644878" cy="369332"/>
            </a:xfrm>
            <a:prstGeom prst="rect">
              <a:avLst/>
            </a:prstGeom>
            <a:noFill/>
          </p:spPr>
          <p:txBody>
            <a:bodyPr wrap="square" rtlCol="0">
              <a:spAutoFit/>
            </a:bodyPr>
            <a:lstStyle/>
            <a:p>
              <a:pPr algn="ctr"/>
              <a:r>
                <a:rPr lang="en-SG" b="1" dirty="0">
                  <a:solidFill>
                    <a:schemeClr val="tx2"/>
                  </a:solidFill>
                </a:rPr>
                <a:t>Cryptocurrency</a:t>
              </a:r>
            </a:p>
          </p:txBody>
        </p:sp>
        <p:pic>
          <p:nvPicPr>
            <p:cNvPr id="32" name="Graphic 31" descr="Bitcoin with solid fill">
              <a:extLst>
                <a:ext uri="{FF2B5EF4-FFF2-40B4-BE49-F238E27FC236}">
                  <a16:creationId xmlns:a16="http://schemas.microsoft.com/office/drawing/2014/main" id="{816F3831-6F16-49CD-B1BF-A8739BF5B7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53915" y="4564874"/>
              <a:ext cx="1732921" cy="1675504"/>
            </a:xfrm>
            <a:prstGeom prst="rect">
              <a:avLst/>
            </a:prstGeom>
          </p:spPr>
        </p:pic>
      </p:grpSp>
    </p:spTree>
    <p:extLst>
      <p:ext uri="{BB962C8B-B14F-4D97-AF65-F5344CB8AC3E}">
        <p14:creationId xmlns:p14="http://schemas.microsoft.com/office/powerpoint/2010/main" val="297760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9"/>
                                        </p:tgtEl>
                                      </p:cBhvr>
                                    </p:animEffect>
                                    <p:set>
                                      <p:cBhvr>
                                        <p:cTn id="30" dur="1" fill="hold">
                                          <p:stCondLst>
                                            <p:cond delay="499"/>
                                          </p:stCondLst>
                                        </p:cTn>
                                        <p:tgtEl>
                                          <p:spTgt spid="2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3"/>
                                        </p:tgtEl>
                                      </p:cBhvr>
                                    </p:animEffect>
                                    <p:set>
                                      <p:cBhvr>
                                        <p:cTn id="33" dur="1" fill="hold">
                                          <p:stCondLst>
                                            <p:cond delay="499"/>
                                          </p:stCondLst>
                                        </p:cTn>
                                        <p:tgtEl>
                                          <p:spTgt spid="3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42" presetClass="path" presetSubtype="0" accel="50000" decel="50000" fill="hold" nodeType="withEffect">
                                  <p:stCondLst>
                                    <p:cond delay="0"/>
                                  </p:stCondLst>
                                  <p:childTnLst>
                                    <p:animMotion origin="layout" path="M 1.45833E-6 -4.44444E-6 L 0.30091 0.17454 " pathEditMode="relative" rAng="0" ptsTypes="AA">
                                      <p:cBhvr>
                                        <p:cTn id="38" dur="2000" fill="hold"/>
                                        <p:tgtEl>
                                          <p:spTgt spid="22"/>
                                        </p:tgtEl>
                                        <p:attrNameLst>
                                          <p:attrName>ppt_x</p:attrName>
                                          <p:attrName>ppt_y</p:attrName>
                                        </p:attrNameLst>
                                      </p:cBhvr>
                                      <p:rCtr x="15039" y="8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25" name="Title 4">
            <a:extLst>
              <a:ext uri="{FF2B5EF4-FFF2-40B4-BE49-F238E27FC236}">
                <a16:creationId xmlns:a16="http://schemas.microsoft.com/office/drawing/2014/main" id="{0B9B9C36-D959-480D-B069-D1CBC9EFC159}"/>
              </a:ext>
            </a:extLst>
          </p:cNvPr>
          <p:cNvSpPr>
            <a:spLocks noGrp="1"/>
          </p:cNvSpPr>
          <p:nvPr>
            <p:ph type="title"/>
          </p:nvPr>
        </p:nvSpPr>
        <p:spPr>
          <a:xfrm>
            <a:off x="94501" y="193028"/>
            <a:ext cx="10272000" cy="763600"/>
          </a:xfrm>
        </p:spPr>
        <p:txBody>
          <a:bodyPr/>
          <a:lstStyle/>
          <a:p>
            <a:pPr algn="l"/>
            <a:r>
              <a:rPr lang="en-SG" sz="4800" dirty="0"/>
              <a:t>Literature Review</a:t>
            </a:r>
          </a:p>
        </p:txBody>
      </p:sp>
      <p:sp>
        <p:nvSpPr>
          <p:cNvPr id="43" name="Google Shape;115;p26">
            <a:extLst>
              <a:ext uri="{FF2B5EF4-FFF2-40B4-BE49-F238E27FC236}">
                <a16:creationId xmlns:a16="http://schemas.microsoft.com/office/drawing/2014/main" id="{11E1DAB4-458F-4CD3-A61A-40B120F1E460}"/>
              </a:ext>
            </a:extLst>
          </p:cNvPr>
          <p:cNvSpPr txBox="1">
            <a:spLocks/>
          </p:cNvSpPr>
          <p:nvPr/>
        </p:nvSpPr>
        <p:spPr>
          <a:xfrm>
            <a:off x="1282393" y="2875733"/>
            <a:ext cx="3880622"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Deep Learning </a:t>
            </a:r>
          </a:p>
        </p:txBody>
      </p:sp>
      <p:sp>
        <p:nvSpPr>
          <p:cNvPr id="44" name="Google Shape;116;p26">
            <a:extLst>
              <a:ext uri="{FF2B5EF4-FFF2-40B4-BE49-F238E27FC236}">
                <a16:creationId xmlns:a16="http://schemas.microsoft.com/office/drawing/2014/main" id="{6D19DDE5-7792-48B2-A143-838492D3E14A}"/>
              </a:ext>
            </a:extLst>
          </p:cNvPr>
          <p:cNvSpPr txBox="1">
            <a:spLocks noGrp="1"/>
          </p:cNvSpPr>
          <p:nvPr>
            <p:ph type="subTitle" idx="1"/>
          </p:nvPr>
        </p:nvSpPr>
        <p:spPr>
          <a:xfrm>
            <a:off x="1282393" y="3317350"/>
            <a:ext cx="3356391" cy="859600"/>
          </a:xfrm>
          <a:prstGeom prst="rect">
            <a:avLst/>
          </a:prstGeom>
        </p:spPr>
        <p:txBody>
          <a:bodyPr spcFirstLastPara="1" wrap="square" lIns="121900" tIns="121900" rIns="121900" bIns="121900" anchor="t" anchorCtr="0">
            <a:noAutofit/>
          </a:bodyPr>
          <a:lstStyle/>
          <a:p>
            <a:pPr marL="0" indent="0">
              <a:spcAft>
                <a:spcPts val="2133"/>
              </a:spcAft>
            </a:pPr>
            <a:r>
              <a:rPr lang="en" sz="2000" dirty="0"/>
              <a:t>Stock Market Related Applications  </a:t>
            </a:r>
            <a:endParaRPr sz="2000" dirty="0"/>
          </a:p>
        </p:txBody>
      </p:sp>
      <p:sp>
        <p:nvSpPr>
          <p:cNvPr id="45" name="Google Shape;124;p26">
            <a:extLst>
              <a:ext uri="{FF2B5EF4-FFF2-40B4-BE49-F238E27FC236}">
                <a16:creationId xmlns:a16="http://schemas.microsoft.com/office/drawing/2014/main" id="{1EB4AA7F-6FCC-4D88-957E-2D74BD151B15}"/>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01</a:t>
            </a:r>
          </a:p>
        </p:txBody>
      </p:sp>
      <p:cxnSp>
        <p:nvCxnSpPr>
          <p:cNvPr id="46" name="Google Shape;130;p26">
            <a:extLst>
              <a:ext uri="{FF2B5EF4-FFF2-40B4-BE49-F238E27FC236}">
                <a16:creationId xmlns:a16="http://schemas.microsoft.com/office/drawing/2014/main" id="{8E8F9668-8F3F-41F6-891C-725B4254709D}"/>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pic>
        <p:nvPicPr>
          <p:cNvPr id="5" name="Picture 4">
            <a:extLst>
              <a:ext uri="{FF2B5EF4-FFF2-40B4-BE49-F238E27FC236}">
                <a16:creationId xmlns:a16="http://schemas.microsoft.com/office/drawing/2014/main" id="{116BF8B4-A54A-4D94-8781-2A79EBE83C3D}"/>
              </a:ext>
            </a:extLst>
          </p:cNvPr>
          <p:cNvPicPr>
            <a:picLocks noChangeAspect="1"/>
          </p:cNvPicPr>
          <p:nvPr/>
        </p:nvPicPr>
        <p:blipFill>
          <a:blip r:embed="rId4"/>
          <a:stretch>
            <a:fillRect/>
          </a:stretch>
        </p:blipFill>
        <p:spPr>
          <a:xfrm>
            <a:off x="5058266" y="1250263"/>
            <a:ext cx="7021721" cy="4357473"/>
          </a:xfrm>
          <a:prstGeom prst="rect">
            <a:avLst/>
          </a:prstGeom>
        </p:spPr>
      </p:pic>
      <p:grpSp>
        <p:nvGrpSpPr>
          <p:cNvPr id="50" name="Group 49">
            <a:extLst>
              <a:ext uri="{FF2B5EF4-FFF2-40B4-BE49-F238E27FC236}">
                <a16:creationId xmlns:a16="http://schemas.microsoft.com/office/drawing/2014/main" id="{EAD85568-02E1-4B5C-ABED-313FA3CBB58D}"/>
              </a:ext>
            </a:extLst>
          </p:cNvPr>
          <p:cNvGrpSpPr/>
          <p:nvPr/>
        </p:nvGrpSpPr>
        <p:grpSpPr>
          <a:xfrm>
            <a:off x="5230501" y="280245"/>
            <a:ext cx="6323842" cy="3098814"/>
            <a:chOff x="5861661" y="1314202"/>
            <a:chExt cx="5773191" cy="2723303"/>
          </a:xfrm>
        </p:grpSpPr>
        <p:grpSp>
          <p:nvGrpSpPr>
            <p:cNvPr id="51" name="Group 50">
              <a:extLst>
                <a:ext uri="{FF2B5EF4-FFF2-40B4-BE49-F238E27FC236}">
                  <a16:creationId xmlns:a16="http://schemas.microsoft.com/office/drawing/2014/main" id="{B57B7E32-A927-4B14-B161-4687D8329786}"/>
                </a:ext>
              </a:extLst>
            </p:cNvPr>
            <p:cNvGrpSpPr/>
            <p:nvPr/>
          </p:nvGrpSpPr>
          <p:grpSpPr>
            <a:xfrm>
              <a:off x="5861661" y="1600292"/>
              <a:ext cx="5773191" cy="2437213"/>
              <a:chOff x="6354821" y="1570125"/>
              <a:chExt cx="5773191" cy="2437213"/>
            </a:xfrm>
          </p:grpSpPr>
          <p:pic>
            <p:nvPicPr>
              <p:cNvPr id="53" name="Picture 52" descr="Table&#10;&#10;Description automatically generated">
                <a:extLst>
                  <a:ext uri="{FF2B5EF4-FFF2-40B4-BE49-F238E27FC236}">
                    <a16:creationId xmlns:a16="http://schemas.microsoft.com/office/drawing/2014/main" id="{0B9CCB29-662F-41F5-8ED6-9EBFF2C43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4124" y="1570125"/>
                <a:ext cx="4490497" cy="2098947"/>
              </a:xfrm>
              <a:prstGeom prst="rect">
                <a:avLst/>
              </a:prstGeom>
            </p:spPr>
          </p:pic>
          <p:sp>
            <p:nvSpPr>
              <p:cNvPr id="54" name="TextBox 53">
                <a:extLst>
                  <a:ext uri="{FF2B5EF4-FFF2-40B4-BE49-F238E27FC236}">
                    <a16:creationId xmlns:a16="http://schemas.microsoft.com/office/drawing/2014/main" id="{9AE4B336-5269-403D-8F2E-AC5741D52730}"/>
                  </a:ext>
                </a:extLst>
              </p:cNvPr>
              <p:cNvSpPr txBox="1"/>
              <p:nvPr/>
            </p:nvSpPr>
            <p:spPr>
              <a:xfrm>
                <a:off x="6354821" y="3649181"/>
                <a:ext cx="5773191" cy="358157"/>
              </a:xfrm>
              <a:prstGeom prst="rect">
                <a:avLst/>
              </a:prstGeom>
              <a:noFill/>
            </p:spPr>
            <p:txBody>
              <a:bodyPr wrap="square">
                <a:spAutoFit/>
              </a:bodyPr>
              <a:lstStyle/>
              <a:p>
                <a:r>
                  <a:rPr lang="en-US" sz="1100" b="0" i="0" u="none" strike="noStrike" baseline="0" dirty="0">
                    <a:solidFill>
                      <a:schemeClr val="tx2"/>
                    </a:solidFill>
                    <a:latin typeface="Times New Roman" panose="02020603050405020304" pitchFamily="18" charset="0"/>
                  </a:rPr>
                  <a:t>H. Yan and H. Ouyang, "Financial Time Series Prediction Based on Deep Learning," Wireless Personal Communications, vol. 102, no. 2, pp. 683-700, 2018/09/01 2018, doi: 10.1007/s11277-017-5086-2.</a:t>
                </a:r>
              </a:p>
            </p:txBody>
          </p:sp>
        </p:grpSp>
        <p:sp>
          <p:nvSpPr>
            <p:cNvPr id="52" name="TextBox 51">
              <a:extLst>
                <a:ext uri="{FF2B5EF4-FFF2-40B4-BE49-F238E27FC236}">
                  <a16:creationId xmlns:a16="http://schemas.microsoft.com/office/drawing/2014/main" id="{5D50EBBB-F72D-47FD-8A7B-B6977D433549}"/>
                </a:ext>
              </a:extLst>
            </p:cNvPr>
            <p:cNvSpPr txBox="1"/>
            <p:nvPr/>
          </p:nvSpPr>
          <p:spPr>
            <a:xfrm>
              <a:off x="6207197" y="1314202"/>
              <a:ext cx="4798032" cy="306992"/>
            </a:xfrm>
            <a:prstGeom prst="rect">
              <a:avLst/>
            </a:prstGeom>
            <a:noFill/>
          </p:spPr>
          <p:txBody>
            <a:bodyPr wrap="square" rtlCol="0">
              <a:spAutoFit/>
            </a:bodyPr>
            <a:lstStyle/>
            <a:p>
              <a:pPr algn="ctr"/>
              <a:r>
                <a:rPr lang="en-SG" b="1" dirty="0">
                  <a:solidFill>
                    <a:schemeClr val="tx2"/>
                  </a:solidFill>
                </a:rPr>
                <a:t>LSTM</a:t>
              </a:r>
            </a:p>
          </p:txBody>
        </p:sp>
      </p:grpSp>
      <p:grpSp>
        <p:nvGrpSpPr>
          <p:cNvPr id="17" name="Group 16">
            <a:extLst>
              <a:ext uri="{FF2B5EF4-FFF2-40B4-BE49-F238E27FC236}">
                <a16:creationId xmlns:a16="http://schemas.microsoft.com/office/drawing/2014/main" id="{6ED651B7-AEE3-43C5-81F2-2352782348FC}"/>
              </a:ext>
            </a:extLst>
          </p:cNvPr>
          <p:cNvGrpSpPr/>
          <p:nvPr/>
        </p:nvGrpSpPr>
        <p:grpSpPr>
          <a:xfrm>
            <a:off x="4356689" y="3478942"/>
            <a:ext cx="7760282" cy="3231798"/>
            <a:chOff x="4356689" y="3478942"/>
            <a:chExt cx="7760282" cy="3231798"/>
          </a:xfrm>
        </p:grpSpPr>
        <p:grpSp>
          <p:nvGrpSpPr>
            <p:cNvPr id="15" name="Group 14">
              <a:extLst>
                <a:ext uri="{FF2B5EF4-FFF2-40B4-BE49-F238E27FC236}">
                  <a16:creationId xmlns:a16="http://schemas.microsoft.com/office/drawing/2014/main" id="{22D054E1-78B7-4383-9D72-DBCA9F042A7F}"/>
                </a:ext>
              </a:extLst>
            </p:cNvPr>
            <p:cNvGrpSpPr/>
            <p:nvPr/>
          </p:nvGrpSpPr>
          <p:grpSpPr>
            <a:xfrm>
              <a:off x="4356689" y="3478942"/>
              <a:ext cx="7760282" cy="3231798"/>
              <a:chOff x="-1437765" y="3821477"/>
              <a:chExt cx="7760282" cy="3231798"/>
            </a:xfrm>
          </p:grpSpPr>
          <p:pic>
            <p:nvPicPr>
              <p:cNvPr id="14" name="Picture 13">
                <a:extLst>
                  <a:ext uri="{FF2B5EF4-FFF2-40B4-BE49-F238E27FC236}">
                    <a16:creationId xmlns:a16="http://schemas.microsoft.com/office/drawing/2014/main" id="{4035C087-E8BC-4800-B881-C2D6FD109B17}"/>
                  </a:ext>
                </a:extLst>
              </p:cNvPr>
              <p:cNvPicPr>
                <a:picLocks noChangeAspect="1"/>
              </p:cNvPicPr>
              <p:nvPr/>
            </p:nvPicPr>
            <p:blipFill>
              <a:blip r:embed="rId6"/>
              <a:stretch>
                <a:fillRect/>
              </a:stretch>
            </p:blipFill>
            <p:spPr>
              <a:xfrm>
                <a:off x="303715" y="4123233"/>
                <a:ext cx="4277322" cy="2543530"/>
              </a:xfrm>
              <a:prstGeom prst="rect">
                <a:avLst/>
              </a:prstGeom>
            </p:spPr>
          </p:pic>
          <p:sp>
            <p:nvSpPr>
              <p:cNvPr id="55" name="TextBox 54">
                <a:extLst>
                  <a:ext uri="{FF2B5EF4-FFF2-40B4-BE49-F238E27FC236}">
                    <a16:creationId xmlns:a16="http://schemas.microsoft.com/office/drawing/2014/main" id="{B6BE3390-F6AE-42F7-ACFB-BCA2733A3A07}"/>
                  </a:ext>
                </a:extLst>
              </p:cNvPr>
              <p:cNvSpPr txBox="1"/>
              <p:nvPr/>
            </p:nvSpPr>
            <p:spPr>
              <a:xfrm>
                <a:off x="-185460" y="3821477"/>
                <a:ext cx="5255671" cy="369332"/>
              </a:xfrm>
              <a:prstGeom prst="rect">
                <a:avLst/>
              </a:prstGeom>
              <a:noFill/>
            </p:spPr>
            <p:txBody>
              <a:bodyPr wrap="square" rtlCol="0">
                <a:spAutoFit/>
              </a:bodyPr>
              <a:lstStyle/>
              <a:p>
                <a:pPr algn="ctr"/>
                <a:r>
                  <a:rPr lang="en-SG" b="1" dirty="0">
                    <a:solidFill>
                      <a:schemeClr val="tx2"/>
                    </a:solidFill>
                  </a:rPr>
                  <a:t>CNN</a:t>
                </a:r>
              </a:p>
            </p:txBody>
          </p:sp>
          <p:sp>
            <p:nvSpPr>
              <p:cNvPr id="56" name="TextBox 55">
                <a:extLst>
                  <a:ext uri="{FF2B5EF4-FFF2-40B4-BE49-F238E27FC236}">
                    <a16:creationId xmlns:a16="http://schemas.microsoft.com/office/drawing/2014/main" id="{C18E41BE-D2BB-4D7F-A991-38FFFBC1F00A}"/>
                  </a:ext>
                </a:extLst>
              </p:cNvPr>
              <p:cNvSpPr txBox="1"/>
              <p:nvPr/>
            </p:nvSpPr>
            <p:spPr>
              <a:xfrm>
                <a:off x="-1437765" y="6622388"/>
                <a:ext cx="7760282" cy="430887"/>
              </a:xfrm>
              <a:prstGeom prst="rect">
                <a:avLst/>
              </a:prstGeom>
              <a:noFill/>
            </p:spPr>
            <p:txBody>
              <a:bodyPr wrap="square">
                <a:spAutoFit/>
              </a:bodyPr>
              <a:lstStyle/>
              <a:p>
                <a:r>
                  <a:rPr lang="en-US" sz="1100" b="0" i="0" u="none" strike="noStrike" baseline="0" dirty="0">
                    <a:solidFill>
                      <a:schemeClr val="tx2"/>
                    </a:solidFill>
                    <a:latin typeface="Times New Roman" panose="02020603050405020304" pitchFamily="18" charset="0"/>
                  </a:rPr>
                  <a:t> A. </a:t>
                </a:r>
                <a:r>
                  <a:rPr lang="en-US" sz="1100" b="0" i="0" u="none" strike="noStrike" baseline="0" dirty="0" err="1">
                    <a:solidFill>
                      <a:schemeClr val="tx2"/>
                    </a:solidFill>
                    <a:latin typeface="Times New Roman" panose="02020603050405020304" pitchFamily="18" charset="0"/>
                  </a:rPr>
                  <a:t>Tsantekidis</a:t>
                </a:r>
                <a:r>
                  <a:rPr lang="en-US" sz="1100" b="0" i="0" u="none" strike="noStrike" baseline="0" dirty="0">
                    <a:solidFill>
                      <a:schemeClr val="tx2"/>
                    </a:solidFill>
                    <a:latin typeface="Times New Roman" panose="02020603050405020304" pitchFamily="18" charset="0"/>
                  </a:rPr>
                  <a:t>, N. </a:t>
                </a:r>
                <a:r>
                  <a:rPr lang="en-US" sz="1100" b="0" i="0" u="none" strike="noStrike" baseline="0" dirty="0" err="1">
                    <a:solidFill>
                      <a:schemeClr val="tx2"/>
                    </a:solidFill>
                    <a:latin typeface="Times New Roman" panose="02020603050405020304" pitchFamily="18" charset="0"/>
                  </a:rPr>
                  <a:t>Passalis</a:t>
                </a:r>
                <a:r>
                  <a:rPr lang="en-US" sz="1100" b="0" i="0" u="none" strike="noStrike" baseline="0" dirty="0">
                    <a:solidFill>
                      <a:schemeClr val="tx2"/>
                    </a:solidFill>
                    <a:latin typeface="Times New Roman" panose="02020603050405020304" pitchFamily="18" charset="0"/>
                  </a:rPr>
                  <a:t>, A. </a:t>
                </a:r>
                <a:r>
                  <a:rPr lang="en-US" sz="1100" b="0" i="0" u="none" strike="noStrike" baseline="0" dirty="0" err="1">
                    <a:solidFill>
                      <a:schemeClr val="tx2"/>
                    </a:solidFill>
                    <a:latin typeface="Times New Roman" panose="02020603050405020304" pitchFamily="18" charset="0"/>
                  </a:rPr>
                  <a:t>Tefas</a:t>
                </a:r>
                <a:r>
                  <a:rPr lang="en-US" sz="1100" b="0" i="0" u="none" strike="noStrike" baseline="0" dirty="0">
                    <a:solidFill>
                      <a:schemeClr val="tx2"/>
                    </a:solidFill>
                    <a:latin typeface="Times New Roman" panose="02020603050405020304" pitchFamily="18" charset="0"/>
                  </a:rPr>
                  <a:t>, J. </a:t>
                </a:r>
                <a:r>
                  <a:rPr lang="en-US" sz="1100" b="0" i="0" u="none" strike="noStrike" baseline="0" dirty="0" err="1">
                    <a:solidFill>
                      <a:schemeClr val="tx2"/>
                    </a:solidFill>
                    <a:latin typeface="Times New Roman" panose="02020603050405020304" pitchFamily="18" charset="0"/>
                  </a:rPr>
                  <a:t>Kanniainen</a:t>
                </a:r>
                <a:r>
                  <a:rPr lang="en-US" sz="1100" b="0" i="0" u="none" strike="noStrike" baseline="0" dirty="0">
                    <a:solidFill>
                      <a:schemeClr val="tx2"/>
                    </a:solidFill>
                    <a:latin typeface="Times New Roman" panose="02020603050405020304" pitchFamily="18" charset="0"/>
                  </a:rPr>
                  <a:t>, M. </a:t>
                </a:r>
                <a:r>
                  <a:rPr lang="en-US" sz="1100" b="0" i="0" u="none" strike="noStrike" baseline="0" dirty="0" err="1">
                    <a:solidFill>
                      <a:schemeClr val="tx2"/>
                    </a:solidFill>
                    <a:latin typeface="Times New Roman" panose="02020603050405020304" pitchFamily="18" charset="0"/>
                  </a:rPr>
                  <a:t>Gabbouj</a:t>
                </a:r>
                <a:r>
                  <a:rPr lang="en-US" sz="1100" b="0" i="0" u="none" strike="noStrike" baseline="0" dirty="0">
                    <a:solidFill>
                      <a:schemeClr val="tx2"/>
                    </a:solidFill>
                    <a:latin typeface="Times New Roman" panose="02020603050405020304" pitchFamily="18" charset="0"/>
                  </a:rPr>
                  <a:t>, and A. </a:t>
                </a:r>
                <a:r>
                  <a:rPr lang="en-US" sz="1100" b="0" i="0" u="none" strike="noStrike" baseline="0" dirty="0" err="1">
                    <a:solidFill>
                      <a:schemeClr val="tx2"/>
                    </a:solidFill>
                    <a:latin typeface="Times New Roman" panose="02020603050405020304" pitchFamily="18" charset="0"/>
                  </a:rPr>
                  <a:t>Iosifidis</a:t>
                </a:r>
                <a:r>
                  <a:rPr lang="en-US" sz="1100" b="0" i="0" u="none" strike="noStrike" baseline="0" dirty="0">
                    <a:solidFill>
                      <a:schemeClr val="tx2"/>
                    </a:solidFill>
                    <a:latin typeface="Times New Roman" panose="02020603050405020304" pitchFamily="18" charset="0"/>
                  </a:rPr>
                  <a:t>, "Forecasting stock prices from the limit order book using convolutional neural networks," in 2017 IEEE 19th Conference on Business Informatics (CBI), 2017, vol. 1: IEEE, pp. 7-12.</a:t>
                </a:r>
              </a:p>
            </p:txBody>
          </p:sp>
        </p:grpSp>
        <p:sp>
          <p:nvSpPr>
            <p:cNvPr id="16" name="Oval 15">
              <a:extLst>
                <a:ext uri="{FF2B5EF4-FFF2-40B4-BE49-F238E27FC236}">
                  <a16:creationId xmlns:a16="http://schemas.microsoft.com/office/drawing/2014/main" id="{48AEBE43-A74F-469D-B634-4993A9F47120}"/>
                </a:ext>
              </a:extLst>
            </p:cNvPr>
            <p:cNvSpPr/>
            <p:nvPr/>
          </p:nvSpPr>
          <p:spPr>
            <a:xfrm>
              <a:off x="6363424" y="5222780"/>
              <a:ext cx="3746810" cy="2899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Oval 56">
              <a:extLst>
                <a:ext uri="{FF2B5EF4-FFF2-40B4-BE49-F238E27FC236}">
                  <a16:creationId xmlns:a16="http://schemas.microsoft.com/office/drawing/2014/main" id="{6704210A-0A27-4DF1-B00A-44393B413C68}"/>
                </a:ext>
              </a:extLst>
            </p:cNvPr>
            <p:cNvSpPr/>
            <p:nvPr/>
          </p:nvSpPr>
          <p:spPr>
            <a:xfrm>
              <a:off x="6363424" y="4559975"/>
              <a:ext cx="3746810" cy="2899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Oval 57">
              <a:extLst>
                <a:ext uri="{FF2B5EF4-FFF2-40B4-BE49-F238E27FC236}">
                  <a16:creationId xmlns:a16="http://schemas.microsoft.com/office/drawing/2014/main" id="{110EC1AD-2D7A-4E77-80D1-69030FCECCC8}"/>
                </a:ext>
              </a:extLst>
            </p:cNvPr>
            <p:cNvSpPr/>
            <p:nvPr/>
          </p:nvSpPr>
          <p:spPr>
            <a:xfrm>
              <a:off x="6363424" y="5894897"/>
              <a:ext cx="3746810" cy="2899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28341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44">
                                            <p:txEl>
                                              <p:pRg st="0" end="0"/>
                                            </p:txEl>
                                          </p:spTgt>
                                        </p:tgtEl>
                                      </p:cBhvr>
                                    </p:animEffect>
                                    <p:set>
                                      <p:cBhvr>
                                        <p:cTn id="30" dur="1" fill="hold">
                                          <p:stCondLst>
                                            <p:cond delay="499"/>
                                          </p:stCondLst>
                                        </p:cTn>
                                        <p:tgtEl>
                                          <p:spTgt spid="44">
                                            <p:txEl>
                                              <p:pRg st="0" end="0"/>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6"/>
                                        </p:tgtEl>
                                      </p:cBhvr>
                                    </p:animEffect>
                                    <p:set>
                                      <p:cBhvr>
                                        <p:cTn id="36" dur="1" fill="hold">
                                          <p:stCondLst>
                                            <p:cond delay="499"/>
                                          </p:stCondLst>
                                        </p:cTn>
                                        <p:tgtEl>
                                          <p:spTgt spid="46"/>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build="p"/>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25" name="Title 4">
            <a:extLst>
              <a:ext uri="{FF2B5EF4-FFF2-40B4-BE49-F238E27FC236}">
                <a16:creationId xmlns:a16="http://schemas.microsoft.com/office/drawing/2014/main" id="{0B9B9C36-D959-480D-B069-D1CBC9EFC159}"/>
              </a:ext>
            </a:extLst>
          </p:cNvPr>
          <p:cNvSpPr>
            <a:spLocks noGrp="1"/>
          </p:cNvSpPr>
          <p:nvPr>
            <p:ph type="title"/>
          </p:nvPr>
        </p:nvSpPr>
        <p:spPr>
          <a:xfrm>
            <a:off x="94501" y="193028"/>
            <a:ext cx="10272000" cy="763600"/>
          </a:xfrm>
        </p:spPr>
        <p:txBody>
          <a:bodyPr/>
          <a:lstStyle/>
          <a:p>
            <a:pPr algn="l"/>
            <a:r>
              <a:rPr lang="en-SG" sz="4800" dirty="0"/>
              <a:t>Literature Review</a:t>
            </a:r>
          </a:p>
        </p:txBody>
      </p:sp>
      <p:sp>
        <p:nvSpPr>
          <p:cNvPr id="43" name="Google Shape;115;p26">
            <a:extLst>
              <a:ext uri="{FF2B5EF4-FFF2-40B4-BE49-F238E27FC236}">
                <a16:creationId xmlns:a16="http://schemas.microsoft.com/office/drawing/2014/main" id="{11E1DAB4-458F-4CD3-A61A-40B120F1E460}"/>
              </a:ext>
            </a:extLst>
          </p:cNvPr>
          <p:cNvSpPr txBox="1">
            <a:spLocks/>
          </p:cNvSpPr>
          <p:nvPr/>
        </p:nvSpPr>
        <p:spPr>
          <a:xfrm>
            <a:off x="1282393" y="2875733"/>
            <a:ext cx="3880622"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LSTM </a:t>
            </a:r>
          </a:p>
        </p:txBody>
      </p:sp>
      <p:sp>
        <p:nvSpPr>
          <p:cNvPr id="44" name="Google Shape;116;p26">
            <a:extLst>
              <a:ext uri="{FF2B5EF4-FFF2-40B4-BE49-F238E27FC236}">
                <a16:creationId xmlns:a16="http://schemas.microsoft.com/office/drawing/2014/main" id="{6D19DDE5-7792-48B2-A143-838492D3E14A}"/>
              </a:ext>
            </a:extLst>
          </p:cNvPr>
          <p:cNvSpPr txBox="1">
            <a:spLocks noGrp="1"/>
          </p:cNvSpPr>
          <p:nvPr>
            <p:ph type="subTitle" idx="1"/>
          </p:nvPr>
        </p:nvSpPr>
        <p:spPr>
          <a:xfrm>
            <a:off x="1282393" y="3317350"/>
            <a:ext cx="3356391" cy="859600"/>
          </a:xfrm>
          <a:prstGeom prst="rect">
            <a:avLst/>
          </a:prstGeom>
        </p:spPr>
        <p:txBody>
          <a:bodyPr spcFirstLastPara="1" wrap="square" lIns="121900" tIns="121900" rIns="121900" bIns="121900" anchor="t" anchorCtr="0">
            <a:noAutofit/>
          </a:bodyPr>
          <a:lstStyle/>
          <a:p>
            <a:pPr marL="0" indent="0">
              <a:spcAft>
                <a:spcPts val="2133"/>
              </a:spcAft>
            </a:pPr>
            <a:r>
              <a:rPr lang="en" sz="2000" dirty="0"/>
              <a:t>For Stock Market Related Applications  </a:t>
            </a:r>
            <a:endParaRPr sz="2000" dirty="0"/>
          </a:p>
        </p:txBody>
      </p:sp>
      <p:sp>
        <p:nvSpPr>
          <p:cNvPr id="45" name="Google Shape;124;p26">
            <a:extLst>
              <a:ext uri="{FF2B5EF4-FFF2-40B4-BE49-F238E27FC236}">
                <a16:creationId xmlns:a16="http://schemas.microsoft.com/office/drawing/2014/main" id="{1EB4AA7F-6FCC-4D88-957E-2D74BD151B15}"/>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02</a:t>
            </a:r>
          </a:p>
        </p:txBody>
      </p:sp>
      <p:cxnSp>
        <p:nvCxnSpPr>
          <p:cNvPr id="46" name="Google Shape;130;p26">
            <a:extLst>
              <a:ext uri="{FF2B5EF4-FFF2-40B4-BE49-F238E27FC236}">
                <a16:creationId xmlns:a16="http://schemas.microsoft.com/office/drawing/2014/main" id="{8E8F9668-8F3F-41F6-891C-725B4254709D}"/>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grpSp>
        <p:nvGrpSpPr>
          <p:cNvPr id="11" name="Group 10">
            <a:extLst>
              <a:ext uri="{FF2B5EF4-FFF2-40B4-BE49-F238E27FC236}">
                <a16:creationId xmlns:a16="http://schemas.microsoft.com/office/drawing/2014/main" id="{2EB2A1AB-8423-4C6C-825F-C4BCD8C1EEEA}"/>
              </a:ext>
            </a:extLst>
          </p:cNvPr>
          <p:cNvGrpSpPr/>
          <p:nvPr/>
        </p:nvGrpSpPr>
        <p:grpSpPr>
          <a:xfrm>
            <a:off x="7530379" y="743763"/>
            <a:ext cx="2836119" cy="2777807"/>
            <a:chOff x="7195845" y="765725"/>
            <a:chExt cx="2832117" cy="2832117"/>
          </a:xfrm>
        </p:grpSpPr>
        <p:pic>
          <p:nvPicPr>
            <p:cNvPr id="6" name="Graphic 5" descr="Scatterplot with solid fill">
              <a:extLst>
                <a:ext uri="{FF2B5EF4-FFF2-40B4-BE49-F238E27FC236}">
                  <a16:creationId xmlns:a16="http://schemas.microsoft.com/office/drawing/2014/main" id="{A665B01F-552D-423F-B48A-8C4220C118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95845" y="765725"/>
              <a:ext cx="2832117" cy="2832117"/>
            </a:xfrm>
            <a:prstGeom prst="rect">
              <a:avLst/>
            </a:prstGeom>
          </p:spPr>
        </p:pic>
        <p:cxnSp>
          <p:nvCxnSpPr>
            <p:cNvPr id="8" name="Straight Connector 7">
              <a:extLst>
                <a:ext uri="{FF2B5EF4-FFF2-40B4-BE49-F238E27FC236}">
                  <a16:creationId xmlns:a16="http://schemas.microsoft.com/office/drawing/2014/main" id="{156FDD05-7376-4272-9810-4D69CAAE30E4}"/>
                </a:ext>
              </a:extLst>
            </p:cNvPr>
            <p:cNvCxnSpPr>
              <a:cxnSpLocks/>
            </p:cNvCxnSpPr>
            <p:nvPr/>
          </p:nvCxnSpPr>
          <p:spPr>
            <a:xfrm flipV="1">
              <a:off x="7719336" y="1356847"/>
              <a:ext cx="1962614" cy="1649872"/>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FB19326F-907F-45CF-A116-D02219C19DF4}"/>
              </a:ext>
            </a:extLst>
          </p:cNvPr>
          <p:cNvSpPr txBox="1"/>
          <p:nvPr/>
        </p:nvSpPr>
        <p:spPr>
          <a:xfrm>
            <a:off x="5895587" y="3747150"/>
            <a:ext cx="6105702"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Regression Tasks </a:t>
            </a:r>
          </a:p>
          <a:p>
            <a:pPr marL="285750" indent="-285750">
              <a:buFont typeface="Arial" panose="020B0604020202020204" pitchFamily="34" charset="0"/>
              <a:buChar char="•"/>
            </a:pPr>
            <a:r>
              <a:rPr lang="en-US" dirty="0">
                <a:solidFill>
                  <a:schemeClr val="tx2"/>
                </a:solidFill>
              </a:rPr>
              <a:t>Capable Of Learning Order Dependence In Sequence Prediction Problems </a:t>
            </a:r>
          </a:p>
          <a:p>
            <a:pPr marL="285750" indent="-285750">
              <a:buFont typeface="Arial" panose="020B0604020202020204" pitchFamily="34" charset="0"/>
              <a:buChar char="•"/>
            </a:pPr>
            <a:r>
              <a:rPr lang="en-US" dirty="0">
                <a:solidFill>
                  <a:schemeClr val="tx2"/>
                </a:solidFill>
              </a:rPr>
              <a:t>Solves Vanishing Gradient Problem </a:t>
            </a:r>
          </a:p>
          <a:p>
            <a:pPr marL="285750" indent="-285750">
              <a:buFont typeface="Arial" panose="020B0604020202020204" pitchFamily="34" charset="0"/>
              <a:buChar char="•"/>
            </a:pPr>
            <a:r>
              <a:rPr lang="en-US" dirty="0">
                <a:solidFill>
                  <a:schemeClr val="tx2"/>
                </a:solidFill>
              </a:rPr>
              <a:t>Used In Financial Applications Research Involving Sequential Data </a:t>
            </a:r>
          </a:p>
          <a:p>
            <a:pPr marL="285750" indent="-285750">
              <a:buFont typeface="Arial" panose="020B0604020202020204" pitchFamily="34" charset="0"/>
              <a:buChar char="•"/>
            </a:pPr>
            <a:r>
              <a:rPr lang="en-US" dirty="0">
                <a:solidFill>
                  <a:schemeClr val="tx2"/>
                </a:solidFill>
              </a:rPr>
              <a:t>Proven To Perform Better Than MLP And Traditional RNN Models </a:t>
            </a:r>
            <a:endParaRPr lang="en-SG" dirty="0">
              <a:solidFill>
                <a:schemeClr val="tx2"/>
              </a:solidFill>
            </a:endParaRPr>
          </a:p>
        </p:txBody>
      </p:sp>
    </p:spTree>
    <p:extLst>
      <p:ext uri="{BB962C8B-B14F-4D97-AF65-F5344CB8AC3E}">
        <p14:creationId xmlns:p14="http://schemas.microsoft.com/office/powerpoint/2010/main" val="273930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xEl>
                                              <p:pRg st="0" end="0"/>
                                            </p:txEl>
                                          </p:spTgt>
                                        </p:tgtEl>
                                        <p:attrNameLst>
                                          <p:attrName>style.visibility</p:attrName>
                                        </p:attrNameLst>
                                      </p:cBhvr>
                                      <p:to>
                                        <p:strVal val="visible"/>
                                      </p:to>
                                    </p:set>
                                    <p:animEffect transition="in" filter="fade">
                                      <p:cBhvr>
                                        <p:cTn id="10" dur="500"/>
                                        <p:tgtEl>
                                          <p:spTgt spid="4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2">
                                            <p:txEl>
                                              <p:pRg st="0" end="0"/>
                                            </p:txEl>
                                          </p:spTgt>
                                        </p:tgtEl>
                                        <p:attrNameLst>
                                          <p:attrName>style.visibility</p:attrName>
                                        </p:attrNameLst>
                                      </p:cBhvr>
                                      <p:to>
                                        <p:strVal val="visible"/>
                                      </p:to>
                                    </p:set>
                                    <p:animEffect transition="in" filter="fade">
                                      <p:cBhvr>
                                        <p:cTn id="24" dur="500"/>
                                        <p:tgtEl>
                                          <p:spTgt spid="3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xEl>
                                              <p:pRg st="1" end="1"/>
                                            </p:txEl>
                                          </p:spTgt>
                                        </p:tgtEl>
                                        <p:attrNameLst>
                                          <p:attrName>style.visibility</p:attrName>
                                        </p:attrNameLst>
                                      </p:cBhvr>
                                      <p:to>
                                        <p:strVal val="visible"/>
                                      </p:to>
                                    </p:set>
                                    <p:animEffect transition="in" filter="fade">
                                      <p:cBhvr>
                                        <p:cTn id="29" dur="500"/>
                                        <p:tgtEl>
                                          <p:spTgt spid="3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2">
                                            <p:txEl>
                                              <p:pRg st="2" end="2"/>
                                            </p:txEl>
                                          </p:spTgt>
                                        </p:tgtEl>
                                        <p:attrNameLst>
                                          <p:attrName>style.visibility</p:attrName>
                                        </p:attrNameLst>
                                      </p:cBhvr>
                                      <p:to>
                                        <p:strVal val="visible"/>
                                      </p:to>
                                    </p:set>
                                    <p:animEffect transition="in" filter="fade">
                                      <p:cBhvr>
                                        <p:cTn id="34" dur="500"/>
                                        <p:tgtEl>
                                          <p:spTgt spid="3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3" end="3"/>
                                            </p:txEl>
                                          </p:spTgt>
                                        </p:tgtEl>
                                        <p:attrNameLst>
                                          <p:attrName>style.visibility</p:attrName>
                                        </p:attrNameLst>
                                      </p:cBhvr>
                                      <p:to>
                                        <p:strVal val="visible"/>
                                      </p:to>
                                    </p:set>
                                    <p:animEffect transition="in" filter="fade">
                                      <p:cBhvr>
                                        <p:cTn id="39" dur="500"/>
                                        <p:tgtEl>
                                          <p:spTgt spid="32">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
                                            <p:txEl>
                                              <p:pRg st="4" end="4"/>
                                            </p:txEl>
                                          </p:spTgt>
                                        </p:tgtEl>
                                        <p:attrNameLst>
                                          <p:attrName>style.visibility</p:attrName>
                                        </p:attrNameLst>
                                      </p:cBhvr>
                                      <p:to>
                                        <p:strVal val="visible"/>
                                      </p:to>
                                    </p:set>
                                    <p:animEffect transition="in" filter="fade">
                                      <p:cBhvr>
                                        <p:cTn id="44" dur="500"/>
                                        <p:tgtEl>
                                          <p:spTgt spid="32">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43"/>
                                        </p:tgtEl>
                                      </p:cBhvr>
                                    </p:animEffect>
                                    <p:set>
                                      <p:cBhvr>
                                        <p:cTn id="49" dur="1" fill="hold">
                                          <p:stCondLst>
                                            <p:cond delay="499"/>
                                          </p:stCondLst>
                                        </p:cTn>
                                        <p:tgtEl>
                                          <p:spTgt spid="4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44">
                                            <p:txEl>
                                              <p:pRg st="0" end="0"/>
                                            </p:txEl>
                                          </p:spTgt>
                                        </p:tgtEl>
                                      </p:cBhvr>
                                    </p:animEffect>
                                    <p:set>
                                      <p:cBhvr>
                                        <p:cTn id="52" dur="1" fill="hold">
                                          <p:stCondLst>
                                            <p:cond delay="499"/>
                                          </p:stCondLst>
                                        </p:cTn>
                                        <p:tgtEl>
                                          <p:spTgt spid="44">
                                            <p:txEl>
                                              <p:pRg st="0" end="0"/>
                                            </p:tx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45"/>
                                        </p:tgtEl>
                                      </p:cBhvr>
                                    </p:animEffect>
                                    <p:set>
                                      <p:cBhvr>
                                        <p:cTn id="55" dur="1" fill="hold">
                                          <p:stCondLst>
                                            <p:cond delay="499"/>
                                          </p:stCondLst>
                                        </p:cTn>
                                        <p:tgtEl>
                                          <p:spTgt spid="4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6"/>
                                        </p:tgtEl>
                                      </p:cBhvr>
                                    </p:animEffect>
                                    <p:set>
                                      <p:cBhvr>
                                        <p:cTn id="58" dur="1" fill="hold">
                                          <p:stCondLst>
                                            <p:cond delay="499"/>
                                          </p:stCondLst>
                                        </p:cTn>
                                        <p:tgtEl>
                                          <p:spTgt spid="4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32"/>
                                        </p:tgtEl>
                                      </p:cBhvr>
                                    </p:animEffect>
                                    <p:set>
                                      <p:cBhvr>
                                        <p:cTn id="61" dur="1" fill="hold">
                                          <p:stCondLst>
                                            <p:cond delay="499"/>
                                          </p:stCondLst>
                                        </p:cTn>
                                        <p:tgtEl>
                                          <p:spTgt spid="3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2">
                                            <p:txEl>
                                              <p:pRg st="0" end="0"/>
                                            </p:txEl>
                                          </p:spTgt>
                                        </p:tgtEl>
                                      </p:cBhvr>
                                    </p:animEffect>
                                    <p:set>
                                      <p:cBhvr>
                                        <p:cTn id="67" dur="1" fill="hold">
                                          <p:stCondLst>
                                            <p:cond delay="499"/>
                                          </p:stCondLst>
                                        </p:cTn>
                                        <p:tgtEl>
                                          <p:spTgt spid="32">
                                            <p:txEl>
                                              <p:pRg st="0" end="0"/>
                                            </p:txEl>
                                          </p:spTgt>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2">
                                            <p:txEl>
                                              <p:pRg st="1" end="1"/>
                                            </p:txEl>
                                          </p:spTgt>
                                        </p:tgtEl>
                                      </p:cBhvr>
                                    </p:animEffect>
                                    <p:set>
                                      <p:cBhvr>
                                        <p:cTn id="70" dur="1" fill="hold">
                                          <p:stCondLst>
                                            <p:cond delay="499"/>
                                          </p:stCondLst>
                                        </p:cTn>
                                        <p:tgtEl>
                                          <p:spTgt spid="32">
                                            <p:txEl>
                                              <p:pRg st="1" end="1"/>
                                            </p:txEl>
                                          </p:spTgt>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32">
                                            <p:txEl>
                                              <p:pRg st="2" end="2"/>
                                            </p:txEl>
                                          </p:spTgt>
                                        </p:tgtEl>
                                      </p:cBhvr>
                                    </p:animEffect>
                                    <p:set>
                                      <p:cBhvr>
                                        <p:cTn id="73" dur="1" fill="hold">
                                          <p:stCondLst>
                                            <p:cond delay="499"/>
                                          </p:stCondLst>
                                        </p:cTn>
                                        <p:tgtEl>
                                          <p:spTgt spid="32">
                                            <p:txEl>
                                              <p:pRg st="2" end="2"/>
                                            </p:txEl>
                                          </p:spTgt>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2">
                                            <p:txEl>
                                              <p:pRg st="3" end="3"/>
                                            </p:txEl>
                                          </p:spTgt>
                                        </p:tgtEl>
                                      </p:cBhvr>
                                    </p:animEffect>
                                    <p:set>
                                      <p:cBhvr>
                                        <p:cTn id="76" dur="1" fill="hold">
                                          <p:stCondLst>
                                            <p:cond delay="499"/>
                                          </p:stCondLst>
                                        </p:cTn>
                                        <p:tgtEl>
                                          <p:spTgt spid="32">
                                            <p:txEl>
                                              <p:pRg st="3" end="3"/>
                                            </p:txEl>
                                          </p:spTgt>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2">
                                            <p:txEl>
                                              <p:pRg st="4" end="4"/>
                                            </p:txEl>
                                          </p:spTgt>
                                        </p:tgtEl>
                                      </p:cBhvr>
                                    </p:animEffect>
                                    <p:set>
                                      <p:cBhvr>
                                        <p:cTn id="79" dur="1" fill="hold">
                                          <p:stCondLst>
                                            <p:cond delay="499"/>
                                          </p:stCondLst>
                                        </p:cTn>
                                        <p:tgtEl>
                                          <p:spTgt spid="32">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build="p"/>
      <p:bldP spid="44" grpId="1" build="p"/>
      <p:bldP spid="45" grpId="0"/>
      <p:bldP spid="45" grpId="1"/>
      <p:bldP spid="3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25" name="Title 4">
            <a:extLst>
              <a:ext uri="{FF2B5EF4-FFF2-40B4-BE49-F238E27FC236}">
                <a16:creationId xmlns:a16="http://schemas.microsoft.com/office/drawing/2014/main" id="{0B9B9C36-D959-480D-B069-D1CBC9EFC159}"/>
              </a:ext>
            </a:extLst>
          </p:cNvPr>
          <p:cNvSpPr>
            <a:spLocks noGrp="1"/>
          </p:cNvSpPr>
          <p:nvPr>
            <p:ph type="title"/>
          </p:nvPr>
        </p:nvSpPr>
        <p:spPr>
          <a:xfrm>
            <a:off x="94501" y="193028"/>
            <a:ext cx="10272000" cy="763600"/>
          </a:xfrm>
        </p:spPr>
        <p:txBody>
          <a:bodyPr/>
          <a:lstStyle/>
          <a:p>
            <a:pPr algn="l"/>
            <a:r>
              <a:rPr lang="en-SG" sz="4800" dirty="0"/>
              <a:t>Literature Review</a:t>
            </a:r>
          </a:p>
        </p:txBody>
      </p:sp>
      <p:sp>
        <p:nvSpPr>
          <p:cNvPr id="43" name="Google Shape;115;p26">
            <a:extLst>
              <a:ext uri="{FF2B5EF4-FFF2-40B4-BE49-F238E27FC236}">
                <a16:creationId xmlns:a16="http://schemas.microsoft.com/office/drawing/2014/main" id="{11E1DAB4-458F-4CD3-A61A-40B120F1E460}"/>
              </a:ext>
            </a:extLst>
          </p:cNvPr>
          <p:cNvSpPr txBox="1">
            <a:spLocks/>
          </p:cNvSpPr>
          <p:nvPr/>
        </p:nvSpPr>
        <p:spPr>
          <a:xfrm>
            <a:off x="1282393" y="2875733"/>
            <a:ext cx="3880622"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CNN </a:t>
            </a:r>
          </a:p>
        </p:txBody>
      </p:sp>
      <p:sp>
        <p:nvSpPr>
          <p:cNvPr id="44" name="Google Shape;116;p26">
            <a:extLst>
              <a:ext uri="{FF2B5EF4-FFF2-40B4-BE49-F238E27FC236}">
                <a16:creationId xmlns:a16="http://schemas.microsoft.com/office/drawing/2014/main" id="{6D19DDE5-7792-48B2-A143-838492D3E14A}"/>
              </a:ext>
            </a:extLst>
          </p:cNvPr>
          <p:cNvSpPr txBox="1">
            <a:spLocks noGrp="1"/>
          </p:cNvSpPr>
          <p:nvPr>
            <p:ph type="subTitle" idx="1"/>
          </p:nvPr>
        </p:nvSpPr>
        <p:spPr>
          <a:xfrm>
            <a:off x="1282393" y="3317350"/>
            <a:ext cx="3356391" cy="859600"/>
          </a:xfrm>
          <a:prstGeom prst="rect">
            <a:avLst/>
          </a:prstGeom>
        </p:spPr>
        <p:txBody>
          <a:bodyPr spcFirstLastPara="1" wrap="square" lIns="121900" tIns="121900" rIns="121900" bIns="121900" anchor="t" anchorCtr="0">
            <a:noAutofit/>
          </a:bodyPr>
          <a:lstStyle/>
          <a:p>
            <a:pPr marL="0" indent="0">
              <a:spcAft>
                <a:spcPts val="2133"/>
              </a:spcAft>
            </a:pPr>
            <a:r>
              <a:rPr lang="en" sz="2000" dirty="0"/>
              <a:t>For Stock Market Related Applications  </a:t>
            </a:r>
            <a:endParaRPr sz="2000" dirty="0"/>
          </a:p>
        </p:txBody>
      </p:sp>
      <p:sp>
        <p:nvSpPr>
          <p:cNvPr id="45" name="Google Shape;124;p26">
            <a:extLst>
              <a:ext uri="{FF2B5EF4-FFF2-40B4-BE49-F238E27FC236}">
                <a16:creationId xmlns:a16="http://schemas.microsoft.com/office/drawing/2014/main" id="{1EB4AA7F-6FCC-4D88-957E-2D74BD151B15}"/>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03</a:t>
            </a:r>
          </a:p>
        </p:txBody>
      </p:sp>
      <p:cxnSp>
        <p:nvCxnSpPr>
          <p:cNvPr id="46" name="Google Shape;130;p26">
            <a:extLst>
              <a:ext uri="{FF2B5EF4-FFF2-40B4-BE49-F238E27FC236}">
                <a16:creationId xmlns:a16="http://schemas.microsoft.com/office/drawing/2014/main" id="{8E8F9668-8F3F-41F6-891C-725B4254709D}"/>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sp>
        <p:nvSpPr>
          <p:cNvPr id="13" name="TextBox 12">
            <a:extLst>
              <a:ext uri="{FF2B5EF4-FFF2-40B4-BE49-F238E27FC236}">
                <a16:creationId xmlns:a16="http://schemas.microsoft.com/office/drawing/2014/main" id="{CA98BA4C-93FE-41AD-B9CF-90E14420C2A7}"/>
              </a:ext>
            </a:extLst>
          </p:cNvPr>
          <p:cNvSpPr txBox="1"/>
          <p:nvPr/>
        </p:nvSpPr>
        <p:spPr>
          <a:xfrm>
            <a:off x="5895587" y="3747150"/>
            <a:ext cx="610570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Classification Tasks </a:t>
            </a:r>
          </a:p>
          <a:p>
            <a:pPr marL="285750" indent="-285750">
              <a:buFont typeface="Arial" panose="020B0604020202020204" pitchFamily="34" charset="0"/>
              <a:buChar char="•"/>
            </a:pPr>
            <a:r>
              <a:rPr lang="en-US" dirty="0">
                <a:solidFill>
                  <a:schemeClr val="tx2"/>
                </a:solidFill>
              </a:rPr>
              <a:t>Able To Capture Spatial And Temporal Dependencies</a:t>
            </a:r>
          </a:p>
          <a:p>
            <a:pPr marL="285750" indent="-285750">
              <a:buFont typeface="Arial" panose="020B0604020202020204" pitchFamily="34" charset="0"/>
              <a:buChar char="•"/>
            </a:pPr>
            <a:r>
              <a:rPr lang="en-US" dirty="0">
                <a:solidFill>
                  <a:schemeClr val="tx2"/>
                </a:solidFill>
              </a:rPr>
              <a:t>Convert Sequential Stock Technical Indicators Time-series Data Into Graph Plots Images</a:t>
            </a:r>
          </a:p>
          <a:p>
            <a:pPr marL="285750" indent="-285750">
              <a:buFont typeface="Arial" panose="020B0604020202020204" pitchFamily="34" charset="0"/>
              <a:buChar char="•"/>
            </a:pPr>
            <a:r>
              <a:rPr lang="en-US" dirty="0">
                <a:solidFill>
                  <a:schemeClr val="tx2"/>
                </a:solidFill>
              </a:rPr>
              <a:t>Performance Better Than Traditional Shallow Machine Learning Models</a:t>
            </a:r>
          </a:p>
        </p:txBody>
      </p:sp>
      <p:grpSp>
        <p:nvGrpSpPr>
          <p:cNvPr id="10" name="Google Shape;8624;p53">
            <a:extLst>
              <a:ext uri="{FF2B5EF4-FFF2-40B4-BE49-F238E27FC236}">
                <a16:creationId xmlns:a16="http://schemas.microsoft.com/office/drawing/2014/main" id="{DBD27576-364C-44BE-9E95-99DCDDBAB2F0}"/>
              </a:ext>
            </a:extLst>
          </p:cNvPr>
          <p:cNvGrpSpPr/>
          <p:nvPr/>
        </p:nvGrpSpPr>
        <p:grpSpPr>
          <a:xfrm>
            <a:off x="6875729" y="1179894"/>
            <a:ext cx="4145418" cy="1972472"/>
            <a:chOff x="834100" y="3642869"/>
            <a:chExt cx="1259483" cy="628426"/>
          </a:xfrm>
        </p:grpSpPr>
        <p:sp>
          <p:nvSpPr>
            <p:cNvPr id="11" name="Google Shape;8625;p53">
              <a:extLst>
                <a:ext uri="{FF2B5EF4-FFF2-40B4-BE49-F238E27FC236}">
                  <a16:creationId xmlns:a16="http://schemas.microsoft.com/office/drawing/2014/main" id="{F061274F-E650-4980-A631-DD1EC268A8C4}"/>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6;p53">
              <a:extLst>
                <a:ext uri="{FF2B5EF4-FFF2-40B4-BE49-F238E27FC236}">
                  <a16:creationId xmlns:a16="http://schemas.microsoft.com/office/drawing/2014/main" id="{CD04A458-97F7-4B4D-9B1E-8B90034D59AD}"/>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27;p53">
              <a:extLst>
                <a:ext uri="{FF2B5EF4-FFF2-40B4-BE49-F238E27FC236}">
                  <a16:creationId xmlns:a16="http://schemas.microsoft.com/office/drawing/2014/main" id="{2A3AE1AD-129C-4D42-9E21-1DCBE79272F4}"/>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28;p53">
              <a:extLst>
                <a:ext uri="{FF2B5EF4-FFF2-40B4-BE49-F238E27FC236}">
                  <a16:creationId xmlns:a16="http://schemas.microsoft.com/office/drawing/2014/main" id="{93FBA326-2589-4F64-A403-9DA2889B1B8F}"/>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29;p53">
              <a:extLst>
                <a:ext uri="{FF2B5EF4-FFF2-40B4-BE49-F238E27FC236}">
                  <a16:creationId xmlns:a16="http://schemas.microsoft.com/office/drawing/2014/main" id="{8B15645B-C17A-4C9E-BE4F-29FCBCE373A1}"/>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30;p53">
              <a:extLst>
                <a:ext uri="{FF2B5EF4-FFF2-40B4-BE49-F238E27FC236}">
                  <a16:creationId xmlns:a16="http://schemas.microsoft.com/office/drawing/2014/main" id="{D39B0FEE-2BBF-4301-AEB7-5598BDA79CBC}"/>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31;p53">
              <a:extLst>
                <a:ext uri="{FF2B5EF4-FFF2-40B4-BE49-F238E27FC236}">
                  <a16:creationId xmlns:a16="http://schemas.microsoft.com/office/drawing/2014/main" id="{3E0770AA-F936-4098-B463-B61F2C97170F}"/>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32;p53">
              <a:extLst>
                <a:ext uri="{FF2B5EF4-FFF2-40B4-BE49-F238E27FC236}">
                  <a16:creationId xmlns:a16="http://schemas.microsoft.com/office/drawing/2014/main" id="{ED76FED5-2D27-47D5-AE10-5C2C5CA54DF0}"/>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33;p53">
              <a:extLst>
                <a:ext uri="{FF2B5EF4-FFF2-40B4-BE49-F238E27FC236}">
                  <a16:creationId xmlns:a16="http://schemas.microsoft.com/office/drawing/2014/main" id="{F58A469A-ECFA-41E7-97B4-4EBD312A338E}"/>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34;p53">
              <a:extLst>
                <a:ext uri="{FF2B5EF4-FFF2-40B4-BE49-F238E27FC236}">
                  <a16:creationId xmlns:a16="http://schemas.microsoft.com/office/drawing/2014/main" id="{58B3A747-994A-40F1-9A90-8D2BB87140D8}"/>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5;p53">
              <a:extLst>
                <a:ext uri="{FF2B5EF4-FFF2-40B4-BE49-F238E27FC236}">
                  <a16:creationId xmlns:a16="http://schemas.microsoft.com/office/drawing/2014/main" id="{DB0D84BA-F286-46F2-BCBD-3DD20D4EF274}"/>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6;p53">
              <a:extLst>
                <a:ext uri="{FF2B5EF4-FFF2-40B4-BE49-F238E27FC236}">
                  <a16:creationId xmlns:a16="http://schemas.microsoft.com/office/drawing/2014/main" id="{A24EF9BB-9117-4EE2-BE9A-EC7BC9CDEFBD}"/>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37;p53">
              <a:extLst>
                <a:ext uri="{FF2B5EF4-FFF2-40B4-BE49-F238E27FC236}">
                  <a16:creationId xmlns:a16="http://schemas.microsoft.com/office/drawing/2014/main" id="{18F0708A-A802-4791-B1C8-A8B5416C6824}"/>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38;p53">
              <a:extLst>
                <a:ext uri="{FF2B5EF4-FFF2-40B4-BE49-F238E27FC236}">
                  <a16:creationId xmlns:a16="http://schemas.microsoft.com/office/drawing/2014/main" id="{0FD289A7-DF15-4D37-B919-2F76040A6542}"/>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39;p53">
              <a:extLst>
                <a:ext uri="{FF2B5EF4-FFF2-40B4-BE49-F238E27FC236}">
                  <a16:creationId xmlns:a16="http://schemas.microsoft.com/office/drawing/2014/main" id="{6176A380-A37D-4A34-ACAD-C7DC47B52E61}"/>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0;p53">
              <a:extLst>
                <a:ext uri="{FF2B5EF4-FFF2-40B4-BE49-F238E27FC236}">
                  <a16:creationId xmlns:a16="http://schemas.microsoft.com/office/drawing/2014/main" id="{EE763527-7B19-4BF8-A4CC-FF26CC905597}"/>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1;p53">
              <a:extLst>
                <a:ext uri="{FF2B5EF4-FFF2-40B4-BE49-F238E27FC236}">
                  <a16:creationId xmlns:a16="http://schemas.microsoft.com/office/drawing/2014/main" id="{2CAE70EF-047A-4956-887A-FDEF0B50256E}"/>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2;p53">
              <a:extLst>
                <a:ext uri="{FF2B5EF4-FFF2-40B4-BE49-F238E27FC236}">
                  <a16:creationId xmlns:a16="http://schemas.microsoft.com/office/drawing/2014/main" id="{CD36D16A-12EA-4DE5-B1A8-A29D5ADA9147}"/>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3;p53">
              <a:extLst>
                <a:ext uri="{FF2B5EF4-FFF2-40B4-BE49-F238E27FC236}">
                  <a16:creationId xmlns:a16="http://schemas.microsoft.com/office/drawing/2014/main" id="{180EC897-D105-4C6E-98BF-3828A4DBB467}"/>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4;p53">
              <a:extLst>
                <a:ext uri="{FF2B5EF4-FFF2-40B4-BE49-F238E27FC236}">
                  <a16:creationId xmlns:a16="http://schemas.microsoft.com/office/drawing/2014/main" id="{DBA7EE51-9A38-42DD-AB80-2179B82A6227}"/>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5;p53">
              <a:extLst>
                <a:ext uri="{FF2B5EF4-FFF2-40B4-BE49-F238E27FC236}">
                  <a16:creationId xmlns:a16="http://schemas.microsoft.com/office/drawing/2014/main" id="{9F0B3F17-8A0E-4B6B-A379-83BA6A500380}"/>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46;p53">
              <a:extLst>
                <a:ext uri="{FF2B5EF4-FFF2-40B4-BE49-F238E27FC236}">
                  <a16:creationId xmlns:a16="http://schemas.microsoft.com/office/drawing/2014/main" id="{EB773943-F766-4D63-A5F6-B72338881C98}"/>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47;p53">
              <a:extLst>
                <a:ext uri="{FF2B5EF4-FFF2-40B4-BE49-F238E27FC236}">
                  <a16:creationId xmlns:a16="http://schemas.microsoft.com/office/drawing/2014/main" id="{F437DF82-EA53-4EC3-A7F0-75106EC6D452}"/>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48;p53">
              <a:extLst>
                <a:ext uri="{FF2B5EF4-FFF2-40B4-BE49-F238E27FC236}">
                  <a16:creationId xmlns:a16="http://schemas.microsoft.com/office/drawing/2014/main" id="{8F18FB95-3AEF-4143-B050-02098B13D4E3}"/>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9;p53">
              <a:extLst>
                <a:ext uri="{FF2B5EF4-FFF2-40B4-BE49-F238E27FC236}">
                  <a16:creationId xmlns:a16="http://schemas.microsoft.com/office/drawing/2014/main" id="{0518EAB5-3E3E-44EA-B4A5-8A0B619898ED}"/>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8650;p53">
              <a:extLst>
                <a:ext uri="{FF2B5EF4-FFF2-40B4-BE49-F238E27FC236}">
                  <a16:creationId xmlns:a16="http://schemas.microsoft.com/office/drawing/2014/main" id="{90660A75-EE7B-489F-857E-A23915584B44}"/>
                </a:ext>
              </a:extLst>
            </p:cNvPr>
            <p:cNvGrpSpPr/>
            <p:nvPr/>
          </p:nvGrpSpPr>
          <p:grpSpPr>
            <a:xfrm>
              <a:off x="1360364" y="3847835"/>
              <a:ext cx="208119" cy="224359"/>
              <a:chOff x="1360769" y="3847100"/>
              <a:chExt cx="208119" cy="224359"/>
            </a:xfrm>
          </p:grpSpPr>
          <p:sp>
            <p:nvSpPr>
              <p:cNvPr id="57" name="Google Shape;8651;p53">
                <a:extLst>
                  <a:ext uri="{FF2B5EF4-FFF2-40B4-BE49-F238E27FC236}">
                    <a16:creationId xmlns:a16="http://schemas.microsoft.com/office/drawing/2014/main" id="{D751C6C9-31E9-48A3-9A85-FE30AB541BB9}"/>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52;p53">
                <a:extLst>
                  <a:ext uri="{FF2B5EF4-FFF2-40B4-BE49-F238E27FC236}">
                    <a16:creationId xmlns:a16="http://schemas.microsoft.com/office/drawing/2014/main" id="{E3E728F2-2D16-4391-9E0A-17032CD106E7}"/>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53;p53">
                <a:extLst>
                  <a:ext uri="{FF2B5EF4-FFF2-40B4-BE49-F238E27FC236}">
                    <a16:creationId xmlns:a16="http://schemas.microsoft.com/office/drawing/2014/main" id="{CC2C69A8-ECA9-44E8-92A2-687F42A7FBED}"/>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54;p53">
                <a:extLst>
                  <a:ext uri="{FF2B5EF4-FFF2-40B4-BE49-F238E27FC236}">
                    <a16:creationId xmlns:a16="http://schemas.microsoft.com/office/drawing/2014/main" id="{E6DA5AD3-102A-4780-B9D7-6C3B89CF17F5}"/>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55;p53">
                <a:extLst>
                  <a:ext uri="{FF2B5EF4-FFF2-40B4-BE49-F238E27FC236}">
                    <a16:creationId xmlns:a16="http://schemas.microsoft.com/office/drawing/2014/main" id="{32C1AB95-9342-41B7-A378-BC38FE0512F9}"/>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56;p53">
                <a:extLst>
                  <a:ext uri="{FF2B5EF4-FFF2-40B4-BE49-F238E27FC236}">
                    <a16:creationId xmlns:a16="http://schemas.microsoft.com/office/drawing/2014/main" id="{B9F4D7D5-FF81-4804-B34E-B09FA1A12BF2}"/>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57;p53">
                <a:extLst>
                  <a:ext uri="{FF2B5EF4-FFF2-40B4-BE49-F238E27FC236}">
                    <a16:creationId xmlns:a16="http://schemas.microsoft.com/office/drawing/2014/main" id="{D2DB1B28-2604-48BD-BDA5-3BFD9EB27F5C}"/>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58;p53">
                <a:extLst>
                  <a:ext uri="{FF2B5EF4-FFF2-40B4-BE49-F238E27FC236}">
                    <a16:creationId xmlns:a16="http://schemas.microsoft.com/office/drawing/2014/main" id="{0C5CDC20-F115-4F85-AF4C-9461C4A6E524}"/>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59;p53">
                <a:extLst>
                  <a:ext uri="{FF2B5EF4-FFF2-40B4-BE49-F238E27FC236}">
                    <a16:creationId xmlns:a16="http://schemas.microsoft.com/office/drawing/2014/main" id="{5628405B-1702-435B-84F9-0AFCC3BAAD19}"/>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0;p53">
                <a:extLst>
                  <a:ext uri="{FF2B5EF4-FFF2-40B4-BE49-F238E27FC236}">
                    <a16:creationId xmlns:a16="http://schemas.microsoft.com/office/drawing/2014/main" id="{6C470C12-0631-48D2-8729-9EEBC0C8CB37}"/>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1;p53">
                <a:extLst>
                  <a:ext uri="{FF2B5EF4-FFF2-40B4-BE49-F238E27FC236}">
                    <a16:creationId xmlns:a16="http://schemas.microsoft.com/office/drawing/2014/main" id="{F5613994-18FD-4E4E-99C1-437C1BA1BA4C}"/>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62;p53">
                <a:extLst>
                  <a:ext uri="{FF2B5EF4-FFF2-40B4-BE49-F238E27FC236}">
                    <a16:creationId xmlns:a16="http://schemas.microsoft.com/office/drawing/2014/main" id="{EB5D6FBA-AF6F-442F-A510-EF07F810B64B}"/>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63;p53">
                <a:extLst>
                  <a:ext uri="{FF2B5EF4-FFF2-40B4-BE49-F238E27FC236}">
                    <a16:creationId xmlns:a16="http://schemas.microsoft.com/office/drawing/2014/main" id="{49BA642D-4DC3-4841-A695-FFA244EF8A64}"/>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64;p53">
                <a:extLst>
                  <a:ext uri="{FF2B5EF4-FFF2-40B4-BE49-F238E27FC236}">
                    <a16:creationId xmlns:a16="http://schemas.microsoft.com/office/drawing/2014/main" id="{BEE1068C-FA23-46ED-8920-77BB42E93800}"/>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65;p53">
                <a:extLst>
                  <a:ext uri="{FF2B5EF4-FFF2-40B4-BE49-F238E27FC236}">
                    <a16:creationId xmlns:a16="http://schemas.microsoft.com/office/drawing/2014/main" id="{7F87DA76-2067-44FB-9705-23BBF45A211D}"/>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66;p53">
                <a:extLst>
                  <a:ext uri="{FF2B5EF4-FFF2-40B4-BE49-F238E27FC236}">
                    <a16:creationId xmlns:a16="http://schemas.microsoft.com/office/drawing/2014/main" id="{3596FA9B-7F6C-481B-BDCE-2EA973F0E3D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67;p53">
                <a:extLst>
                  <a:ext uri="{FF2B5EF4-FFF2-40B4-BE49-F238E27FC236}">
                    <a16:creationId xmlns:a16="http://schemas.microsoft.com/office/drawing/2014/main" id="{43C08A7C-5734-435C-9637-E400D341784E}"/>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68;p53">
                <a:extLst>
                  <a:ext uri="{FF2B5EF4-FFF2-40B4-BE49-F238E27FC236}">
                    <a16:creationId xmlns:a16="http://schemas.microsoft.com/office/drawing/2014/main" id="{ED39C9CD-C9E2-47A3-A3AA-937DAB934AC3}"/>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69;p53">
                <a:extLst>
                  <a:ext uri="{FF2B5EF4-FFF2-40B4-BE49-F238E27FC236}">
                    <a16:creationId xmlns:a16="http://schemas.microsoft.com/office/drawing/2014/main" id="{41C34663-581C-421B-8B7E-69BE462AE077}"/>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0;p53">
                <a:extLst>
                  <a:ext uri="{FF2B5EF4-FFF2-40B4-BE49-F238E27FC236}">
                    <a16:creationId xmlns:a16="http://schemas.microsoft.com/office/drawing/2014/main" id="{2ABFA41E-991D-4031-866C-5F9FAB7F074A}"/>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671;p53">
              <a:extLst>
                <a:ext uri="{FF2B5EF4-FFF2-40B4-BE49-F238E27FC236}">
                  <a16:creationId xmlns:a16="http://schemas.microsoft.com/office/drawing/2014/main" id="{4B7A7BE9-6F11-4C18-8E03-6A9F2A10E1BD}"/>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2;p53">
              <a:extLst>
                <a:ext uri="{FF2B5EF4-FFF2-40B4-BE49-F238E27FC236}">
                  <a16:creationId xmlns:a16="http://schemas.microsoft.com/office/drawing/2014/main" id="{F499C558-1D2B-478B-AFA3-ECE7277244AA}"/>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73;p53">
              <a:extLst>
                <a:ext uri="{FF2B5EF4-FFF2-40B4-BE49-F238E27FC236}">
                  <a16:creationId xmlns:a16="http://schemas.microsoft.com/office/drawing/2014/main" id="{7BA49605-A3D3-4114-B7BA-00EA97E8C85D}"/>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74;p53">
              <a:extLst>
                <a:ext uri="{FF2B5EF4-FFF2-40B4-BE49-F238E27FC236}">
                  <a16:creationId xmlns:a16="http://schemas.microsoft.com/office/drawing/2014/main" id="{F4490B86-D970-48F7-AA9A-F9BF9A16F56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75;p53">
              <a:extLst>
                <a:ext uri="{FF2B5EF4-FFF2-40B4-BE49-F238E27FC236}">
                  <a16:creationId xmlns:a16="http://schemas.microsoft.com/office/drawing/2014/main" id="{C38872DF-CB79-4BE9-BA6E-C42BDA8CB7B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76;p53">
              <a:extLst>
                <a:ext uri="{FF2B5EF4-FFF2-40B4-BE49-F238E27FC236}">
                  <a16:creationId xmlns:a16="http://schemas.microsoft.com/office/drawing/2014/main" id="{1B39EBC1-4692-49AB-A93C-3717D0D84A96}"/>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77;p53">
              <a:extLst>
                <a:ext uri="{FF2B5EF4-FFF2-40B4-BE49-F238E27FC236}">
                  <a16:creationId xmlns:a16="http://schemas.microsoft.com/office/drawing/2014/main" id="{7A0399D7-57B7-4FDF-9713-C5942089EB22}"/>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78;p53">
              <a:extLst>
                <a:ext uri="{FF2B5EF4-FFF2-40B4-BE49-F238E27FC236}">
                  <a16:creationId xmlns:a16="http://schemas.microsoft.com/office/drawing/2014/main" id="{1B01BFF3-AF79-4FB0-96EA-B4FBE17CF380}"/>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79;p53">
              <a:extLst>
                <a:ext uri="{FF2B5EF4-FFF2-40B4-BE49-F238E27FC236}">
                  <a16:creationId xmlns:a16="http://schemas.microsoft.com/office/drawing/2014/main" id="{9A8A281E-F364-46DB-B684-1C2C1EA8083A}"/>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0;p53">
              <a:extLst>
                <a:ext uri="{FF2B5EF4-FFF2-40B4-BE49-F238E27FC236}">
                  <a16:creationId xmlns:a16="http://schemas.microsoft.com/office/drawing/2014/main" id="{F1A98ED1-727A-4FCD-91FD-E49B651FA57D}"/>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1;p53">
              <a:extLst>
                <a:ext uri="{FF2B5EF4-FFF2-40B4-BE49-F238E27FC236}">
                  <a16:creationId xmlns:a16="http://schemas.microsoft.com/office/drawing/2014/main" id="{CD6505F2-3A7D-4050-B673-612D55DE6786}"/>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82;p53">
              <a:extLst>
                <a:ext uri="{FF2B5EF4-FFF2-40B4-BE49-F238E27FC236}">
                  <a16:creationId xmlns:a16="http://schemas.microsoft.com/office/drawing/2014/main" id="{45437DDA-007E-463B-A17C-15022B6EEB60}"/>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83;p53">
              <a:extLst>
                <a:ext uri="{FF2B5EF4-FFF2-40B4-BE49-F238E27FC236}">
                  <a16:creationId xmlns:a16="http://schemas.microsoft.com/office/drawing/2014/main" id="{1CE505D9-4009-4F68-89CD-786DA23ED00D}"/>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84;p53">
              <a:extLst>
                <a:ext uri="{FF2B5EF4-FFF2-40B4-BE49-F238E27FC236}">
                  <a16:creationId xmlns:a16="http://schemas.microsoft.com/office/drawing/2014/main" id="{B24A2116-B6EC-43CF-A93B-1FDD287091E6}"/>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Candlestick Chart Patterns - 5 Popular Patterns You Need to Know">
            <a:extLst>
              <a:ext uri="{FF2B5EF4-FFF2-40B4-BE49-F238E27FC236}">
                <a16:creationId xmlns:a16="http://schemas.microsoft.com/office/drawing/2014/main" id="{26C85B84-ABE0-446C-BE21-762E9CE97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559" y="1118958"/>
            <a:ext cx="4494031" cy="214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46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xEl>
                                              <p:pRg st="0" end="0"/>
                                            </p:txEl>
                                          </p:spTgt>
                                        </p:tgtEl>
                                        <p:attrNameLst>
                                          <p:attrName>style.visibility</p:attrName>
                                        </p:attrNameLst>
                                      </p:cBhvr>
                                      <p:to>
                                        <p:strVal val="visible"/>
                                      </p:to>
                                    </p:set>
                                    <p:animEffect transition="in" filter="fade">
                                      <p:cBhvr>
                                        <p:cTn id="10" dur="500"/>
                                        <p:tgtEl>
                                          <p:spTgt spid="4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Effect transition="in" filter="fade">
                                      <p:cBhvr>
                                        <p:cTn id="32" dur="500"/>
                                        <p:tgtEl>
                                          <p:spTgt spid="1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500"/>
                                        <p:tgtEl>
                                          <p:spTgt spid="1026"/>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xEl>
                                              <p:pRg st="2" end="2"/>
                                            </p:txEl>
                                          </p:spTgt>
                                        </p:tgtEl>
                                        <p:attrNameLst>
                                          <p:attrName>style.visibility</p:attrName>
                                        </p:attrNameLst>
                                      </p:cBhvr>
                                      <p:to>
                                        <p:strVal val="visible"/>
                                      </p:to>
                                    </p:set>
                                    <p:animEffect transition="in" filter="fade">
                                      <p:cBhvr>
                                        <p:cTn id="40" dur="500"/>
                                        <p:tgtEl>
                                          <p:spTgt spid="13">
                                            <p:txEl>
                                              <p:pRg st="2" end="2"/>
                                            </p:txEl>
                                          </p:spTgt>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3" end="3"/>
                                            </p:txEl>
                                          </p:spTgt>
                                        </p:tgtEl>
                                        <p:attrNameLst>
                                          <p:attrName>style.visibility</p:attrName>
                                        </p:attrNameLst>
                                      </p:cBhvr>
                                      <p:to>
                                        <p:strVal val="visible"/>
                                      </p:to>
                                    </p:set>
                                    <p:animEffect transition="in" filter="fade">
                                      <p:cBhvr>
                                        <p:cTn id="49" dur="500"/>
                                        <p:tgtEl>
                                          <p:spTgt spid="1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43"/>
                                        </p:tgtEl>
                                      </p:cBhvr>
                                    </p:animEffect>
                                    <p:set>
                                      <p:cBhvr>
                                        <p:cTn id="54" dur="1" fill="hold">
                                          <p:stCondLst>
                                            <p:cond delay="499"/>
                                          </p:stCondLst>
                                        </p:cTn>
                                        <p:tgtEl>
                                          <p:spTgt spid="4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44">
                                            <p:txEl>
                                              <p:pRg st="0" end="0"/>
                                            </p:txEl>
                                          </p:spTgt>
                                        </p:tgtEl>
                                      </p:cBhvr>
                                    </p:animEffect>
                                    <p:set>
                                      <p:cBhvr>
                                        <p:cTn id="57" dur="1" fill="hold">
                                          <p:stCondLst>
                                            <p:cond delay="499"/>
                                          </p:stCondLst>
                                        </p:cTn>
                                        <p:tgtEl>
                                          <p:spTgt spid="44">
                                            <p:txEl>
                                              <p:pRg st="0" end="0"/>
                                            </p:txEl>
                                          </p:spTgt>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5"/>
                                        </p:tgtEl>
                                      </p:cBhvr>
                                    </p:animEffect>
                                    <p:set>
                                      <p:cBhvr>
                                        <p:cTn id="60" dur="1" fill="hold">
                                          <p:stCondLst>
                                            <p:cond delay="499"/>
                                          </p:stCondLst>
                                        </p:cTn>
                                        <p:tgtEl>
                                          <p:spTgt spid="45"/>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46"/>
                                        </p:tgtEl>
                                      </p:cBhvr>
                                    </p:animEffect>
                                    <p:set>
                                      <p:cBhvr>
                                        <p:cTn id="63" dur="1" fill="hold">
                                          <p:stCondLst>
                                            <p:cond delay="499"/>
                                          </p:stCondLst>
                                        </p:cTn>
                                        <p:tgtEl>
                                          <p:spTgt spid="4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3">
                                            <p:txEl>
                                              <p:pRg st="0" end="0"/>
                                            </p:txEl>
                                          </p:spTgt>
                                        </p:tgtEl>
                                      </p:cBhvr>
                                    </p:animEffect>
                                    <p:set>
                                      <p:cBhvr>
                                        <p:cTn id="66" dur="1" fill="hold">
                                          <p:stCondLst>
                                            <p:cond delay="499"/>
                                          </p:stCondLst>
                                        </p:cTn>
                                        <p:tgtEl>
                                          <p:spTgt spid="13">
                                            <p:txEl>
                                              <p:pRg st="0" end="0"/>
                                            </p:txEl>
                                          </p:spTgt>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xEl>
                                              <p:pRg st="1" end="1"/>
                                            </p:txEl>
                                          </p:spTgt>
                                        </p:tgtEl>
                                      </p:cBhvr>
                                    </p:animEffect>
                                    <p:set>
                                      <p:cBhvr>
                                        <p:cTn id="69" dur="1" fill="hold">
                                          <p:stCondLst>
                                            <p:cond delay="499"/>
                                          </p:stCondLst>
                                        </p:cTn>
                                        <p:tgtEl>
                                          <p:spTgt spid="13">
                                            <p:txEl>
                                              <p:pRg st="1" end="1"/>
                                            </p:txEl>
                                          </p:spTgt>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3">
                                            <p:txEl>
                                              <p:pRg st="2" end="2"/>
                                            </p:txEl>
                                          </p:spTgt>
                                        </p:tgtEl>
                                      </p:cBhvr>
                                    </p:animEffect>
                                    <p:set>
                                      <p:cBhvr>
                                        <p:cTn id="72" dur="1" fill="hold">
                                          <p:stCondLst>
                                            <p:cond delay="499"/>
                                          </p:stCondLst>
                                        </p:cTn>
                                        <p:tgtEl>
                                          <p:spTgt spid="13">
                                            <p:txEl>
                                              <p:pRg st="2" end="2"/>
                                            </p:txEl>
                                          </p:spTgt>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3">
                                            <p:txEl>
                                              <p:pRg st="3" end="3"/>
                                            </p:txEl>
                                          </p:spTgt>
                                        </p:tgtEl>
                                      </p:cBhvr>
                                    </p:animEffect>
                                    <p:set>
                                      <p:cBhvr>
                                        <p:cTn id="75" dur="1" fill="hold">
                                          <p:stCondLst>
                                            <p:cond delay="499"/>
                                          </p:stCondLst>
                                        </p:cTn>
                                        <p:tgtEl>
                                          <p:spTgt spid="13">
                                            <p:txEl>
                                              <p:pRg st="3" end="3"/>
                                            </p:txEl>
                                          </p:spTgt>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026"/>
                                        </p:tgtEl>
                                      </p:cBhvr>
                                    </p:animEffect>
                                    <p:set>
                                      <p:cBhvr>
                                        <p:cTn id="78"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build="p"/>
      <p:bldP spid="44" grpId="1" build="p"/>
      <p:bldP spid="45" grpId="0"/>
      <p:bldP spid="45" grpId="1"/>
      <p:bldP spid="13" grpId="0"/>
      <p:bldP spid="13" grpId="1"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25" name="Title 4">
            <a:extLst>
              <a:ext uri="{FF2B5EF4-FFF2-40B4-BE49-F238E27FC236}">
                <a16:creationId xmlns:a16="http://schemas.microsoft.com/office/drawing/2014/main" id="{0B9B9C36-D959-480D-B069-D1CBC9EFC159}"/>
              </a:ext>
            </a:extLst>
          </p:cNvPr>
          <p:cNvSpPr>
            <a:spLocks noGrp="1"/>
          </p:cNvSpPr>
          <p:nvPr>
            <p:ph type="title"/>
          </p:nvPr>
        </p:nvSpPr>
        <p:spPr>
          <a:xfrm>
            <a:off x="94501" y="193028"/>
            <a:ext cx="10272000" cy="763600"/>
          </a:xfrm>
        </p:spPr>
        <p:txBody>
          <a:bodyPr/>
          <a:lstStyle/>
          <a:p>
            <a:pPr algn="l"/>
            <a:r>
              <a:rPr lang="en-SG" sz="4800" dirty="0"/>
              <a:t>Literature Review</a:t>
            </a:r>
          </a:p>
        </p:txBody>
      </p:sp>
      <p:sp>
        <p:nvSpPr>
          <p:cNvPr id="43" name="Google Shape;115;p26">
            <a:extLst>
              <a:ext uri="{FF2B5EF4-FFF2-40B4-BE49-F238E27FC236}">
                <a16:creationId xmlns:a16="http://schemas.microsoft.com/office/drawing/2014/main" id="{11E1DAB4-458F-4CD3-A61A-40B120F1E460}"/>
              </a:ext>
            </a:extLst>
          </p:cNvPr>
          <p:cNvSpPr txBox="1">
            <a:spLocks/>
          </p:cNvSpPr>
          <p:nvPr/>
        </p:nvSpPr>
        <p:spPr>
          <a:xfrm>
            <a:off x="1193180" y="2875733"/>
            <a:ext cx="4969547"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Training Data Used </a:t>
            </a:r>
          </a:p>
        </p:txBody>
      </p:sp>
      <p:sp>
        <p:nvSpPr>
          <p:cNvPr id="44" name="Google Shape;116;p26">
            <a:extLst>
              <a:ext uri="{FF2B5EF4-FFF2-40B4-BE49-F238E27FC236}">
                <a16:creationId xmlns:a16="http://schemas.microsoft.com/office/drawing/2014/main" id="{6D19DDE5-7792-48B2-A143-838492D3E14A}"/>
              </a:ext>
            </a:extLst>
          </p:cNvPr>
          <p:cNvSpPr txBox="1">
            <a:spLocks noGrp="1"/>
          </p:cNvSpPr>
          <p:nvPr>
            <p:ph type="subTitle" idx="1"/>
          </p:nvPr>
        </p:nvSpPr>
        <p:spPr>
          <a:xfrm>
            <a:off x="1255777" y="3317350"/>
            <a:ext cx="3356391" cy="859600"/>
          </a:xfrm>
          <a:prstGeom prst="rect">
            <a:avLst/>
          </a:prstGeom>
        </p:spPr>
        <p:txBody>
          <a:bodyPr spcFirstLastPara="1" wrap="square" lIns="121900" tIns="121900" rIns="121900" bIns="121900" anchor="t" anchorCtr="0">
            <a:noAutofit/>
          </a:bodyPr>
          <a:lstStyle/>
          <a:p>
            <a:pPr marL="0" indent="0">
              <a:spcAft>
                <a:spcPts val="2133"/>
              </a:spcAft>
            </a:pPr>
            <a:r>
              <a:rPr lang="en" sz="2000" dirty="0"/>
              <a:t>For Stock Market Related Applications  </a:t>
            </a:r>
            <a:endParaRPr sz="2000" dirty="0"/>
          </a:p>
        </p:txBody>
      </p:sp>
      <p:sp>
        <p:nvSpPr>
          <p:cNvPr id="45" name="Google Shape;124;p26">
            <a:extLst>
              <a:ext uri="{FF2B5EF4-FFF2-40B4-BE49-F238E27FC236}">
                <a16:creationId xmlns:a16="http://schemas.microsoft.com/office/drawing/2014/main" id="{1EB4AA7F-6FCC-4D88-957E-2D74BD151B15}"/>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04</a:t>
            </a:r>
          </a:p>
        </p:txBody>
      </p:sp>
      <p:cxnSp>
        <p:nvCxnSpPr>
          <p:cNvPr id="46" name="Google Shape;130;p26">
            <a:extLst>
              <a:ext uri="{FF2B5EF4-FFF2-40B4-BE49-F238E27FC236}">
                <a16:creationId xmlns:a16="http://schemas.microsoft.com/office/drawing/2014/main" id="{8E8F9668-8F3F-41F6-891C-725B4254709D}"/>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sp>
        <p:nvSpPr>
          <p:cNvPr id="13" name="TextBox 12">
            <a:extLst>
              <a:ext uri="{FF2B5EF4-FFF2-40B4-BE49-F238E27FC236}">
                <a16:creationId xmlns:a16="http://schemas.microsoft.com/office/drawing/2014/main" id="{CA98BA4C-93FE-41AD-B9CF-90E14420C2A7}"/>
              </a:ext>
            </a:extLst>
          </p:cNvPr>
          <p:cNvSpPr txBox="1"/>
          <p:nvPr/>
        </p:nvSpPr>
        <p:spPr>
          <a:xfrm>
            <a:off x="5895587" y="4395741"/>
            <a:ext cx="610570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Different Research Make Use Of Different Datasets </a:t>
            </a:r>
          </a:p>
          <a:p>
            <a:pPr marL="285750" indent="-285750">
              <a:buFont typeface="Arial" panose="020B0604020202020204" pitchFamily="34" charset="0"/>
              <a:buChar char="•"/>
            </a:pPr>
            <a:r>
              <a:rPr lang="en-US" dirty="0">
                <a:solidFill>
                  <a:schemeClr val="tx2"/>
                </a:solidFill>
              </a:rPr>
              <a:t>Input Features Vary From One Research To Another</a:t>
            </a:r>
          </a:p>
          <a:p>
            <a:pPr marL="285750" indent="-285750">
              <a:buFont typeface="Arial" panose="020B0604020202020204" pitchFamily="34" charset="0"/>
              <a:buChar char="•"/>
            </a:pPr>
            <a:r>
              <a:rPr lang="en-US" dirty="0">
                <a:solidFill>
                  <a:schemeClr val="tx2"/>
                </a:solidFill>
              </a:rPr>
              <a:t>Unable To Determine If Models Performance Will Be Affected Using Different Datasets Or Input Features</a:t>
            </a:r>
          </a:p>
        </p:txBody>
      </p:sp>
      <p:pic>
        <p:nvPicPr>
          <p:cNvPr id="10" name="Picture 9">
            <a:extLst>
              <a:ext uri="{FF2B5EF4-FFF2-40B4-BE49-F238E27FC236}">
                <a16:creationId xmlns:a16="http://schemas.microsoft.com/office/drawing/2014/main" id="{B47B03CB-CE3F-47FB-B329-94100F476B84}"/>
              </a:ext>
            </a:extLst>
          </p:cNvPr>
          <p:cNvPicPr>
            <a:picLocks noChangeAspect="1"/>
          </p:cNvPicPr>
          <p:nvPr/>
        </p:nvPicPr>
        <p:blipFill>
          <a:blip r:embed="rId4"/>
          <a:stretch>
            <a:fillRect/>
          </a:stretch>
        </p:blipFill>
        <p:spPr>
          <a:xfrm>
            <a:off x="6370313" y="982802"/>
            <a:ext cx="5156250" cy="3199817"/>
          </a:xfrm>
          <a:prstGeom prst="rect">
            <a:avLst/>
          </a:prstGeom>
        </p:spPr>
      </p:pic>
      <p:sp>
        <p:nvSpPr>
          <p:cNvPr id="2" name="Oval 1">
            <a:extLst>
              <a:ext uri="{FF2B5EF4-FFF2-40B4-BE49-F238E27FC236}">
                <a16:creationId xmlns:a16="http://schemas.microsoft.com/office/drawing/2014/main" id="{E49CD371-3CFC-4F46-82A3-24FDFE73D838}"/>
              </a:ext>
            </a:extLst>
          </p:cNvPr>
          <p:cNvSpPr/>
          <p:nvPr/>
        </p:nvSpPr>
        <p:spPr>
          <a:xfrm>
            <a:off x="6530212" y="1308469"/>
            <a:ext cx="938780" cy="28426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1412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500"/>
                                        <p:tgtEl>
                                          <p:spTgt spid="1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3">
                                            <p:txEl>
                                              <p:pRg st="0" end="0"/>
                                            </p:txEl>
                                          </p:spTgt>
                                        </p:tgtEl>
                                      </p:cBhvr>
                                    </p:animEffect>
                                    <p:set>
                                      <p:cBhvr>
                                        <p:cTn id="28" dur="1" fill="hold">
                                          <p:stCondLst>
                                            <p:cond delay="499"/>
                                          </p:stCondLst>
                                        </p:cTn>
                                        <p:tgtEl>
                                          <p:spTgt spid="13">
                                            <p:txEl>
                                              <p:pRg st="0" end="0"/>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3">
                                            <p:txEl>
                                              <p:pRg st="1" end="1"/>
                                            </p:txEl>
                                          </p:spTgt>
                                        </p:tgtEl>
                                      </p:cBhvr>
                                    </p:animEffect>
                                    <p:set>
                                      <p:cBhvr>
                                        <p:cTn id="31" dur="1" fill="hold">
                                          <p:stCondLst>
                                            <p:cond delay="499"/>
                                          </p:stCondLst>
                                        </p:cTn>
                                        <p:tgtEl>
                                          <p:spTgt spid="13">
                                            <p:txEl>
                                              <p:pRg st="1" end="1"/>
                                            </p:txEl>
                                          </p:spTgt>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3">
                                            <p:txEl>
                                              <p:pRg st="2" end="2"/>
                                            </p:txEl>
                                          </p:spTgt>
                                        </p:tgtEl>
                                      </p:cBhvr>
                                    </p:animEffect>
                                    <p:set>
                                      <p:cBhvr>
                                        <p:cTn id="34" dur="1" fill="hold">
                                          <p:stCondLst>
                                            <p:cond delay="499"/>
                                          </p:stCondLst>
                                        </p:cTn>
                                        <p:tgtEl>
                                          <p:spTgt spid="13">
                                            <p:txEl>
                                              <p:pRg st="2" end="2"/>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4">
                                            <p:txEl>
                                              <p:pRg st="0" end="0"/>
                                            </p:txEl>
                                          </p:spTgt>
                                        </p:tgtEl>
                                      </p:cBhvr>
                                    </p:animEffect>
                                    <p:set>
                                      <p:cBhvr>
                                        <p:cTn id="46" dur="1" fill="hold">
                                          <p:stCondLst>
                                            <p:cond delay="499"/>
                                          </p:stCondLst>
                                        </p:cTn>
                                        <p:tgtEl>
                                          <p:spTgt spid="44">
                                            <p:txEl>
                                              <p:pRg st="0" end="0"/>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45"/>
                                        </p:tgtEl>
                                      </p:cBhvr>
                                    </p:animEffect>
                                    <p:set>
                                      <p:cBhvr>
                                        <p:cTn id="49" dur="1" fill="hold">
                                          <p:stCondLst>
                                            <p:cond delay="499"/>
                                          </p:stCondLst>
                                        </p:cTn>
                                        <p:tgtEl>
                                          <p:spTgt spid="4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46"/>
                                        </p:tgtEl>
                                      </p:cBhvr>
                                    </p:animEffect>
                                    <p:set>
                                      <p:cBhvr>
                                        <p:cTn id="52"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build="p"/>
      <p:bldP spid="45" grpId="0"/>
      <p:bldP spid="13" grpId="0" build="allAtOnce"/>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25" name="Title 4">
            <a:extLst>
              <a:ext uri="{FF2B5EF4-FFF2-40B4-BE49-F238E27FC236}">
                <a16:creationId xmlns:a16="http://schemas.microsoft.com/office/drawing/2014/main" id="{0B9B9C36-D959-480D-B069-D1CBC9EFC159}"/>
              </a:ext>
            </a:extLst>
          </p:cNvPr>
          <p:cNvSpPr>
            <a:spLocks noGrp="1"/>
          </p:cNvSpPr>
          <p:nvPr>
            <p:ph type="title"/>
          </p:nvPr>
        </p:nvSpPr>
        <p:spPr>
          <a:xfrm>
            <a:off x="94501" y="193028"/>
            <a:ext cx="10272000" cy="763600"/>
          </a:xfrm>
        </p:spPr>
        <p:txBody>
          <a:bodyPr/>
          <a:lstStyle/>
          <a:p>
            <a:pPr algn="l"/>
            <a:r>
              <a:rPr lang="en-SG" sz="4800" dirty="0"/>
              <a:t>Literature Review</a:t>
            </a:r>
          </a:p>
        </p:txBody>
      </p:sp>
      <p:sp>
        <p:nvSpPr>
          <p:cNvPr id="43" name="Google Shape;115;p26">
            <a:extLst>
              <a:ext uri="{FF2B5EF4-FFF2-40B4-BE49-F238E27FC236}">
                <a16:creationId xmlns:a16="http://schemas.microsoft.com/office/drawing/2014/main" id="{11E1DAB4-458F-4CD3-A61A-40B120F1E460}"/>
              </a:ext>
            </a:extLst>
          </p:cNvPr>
          <p:cNvSpPr txBox="1">
            <a:spLocks/>
          </p:cNvSpPr>
          <p:nvPr/>
        </p:nvSpPr>
        <p:spPr>
          <a:xfrm>
            <a:off x="1222799" y="3152366"/>
            <a:ext cx="3549918" cy="5532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8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5600" b="1" i="0" u="none" strike="noStrike" cap="none">
                <a:solidFill>
                  <a:schemeClr val="lt2"/>
                </a:solidFill>
                <a:latin typeface="Rajdhani"/>
                <a:ea typeface="Rajdhani"/>
                <a:cs typeface="Rajdhani"/>
                <a:sym typeface="Rajdhani"/>
              </a:defRPr>
            </a:lvl9pPr>
          </a:lstStyle>
          <a:p>
            <a:pPr algn="l"/>
            <a:r>
              <a:rPr lang="en-SG" sz="4000" kern="0" dirty="0"/>
              <a:t>Effects of Data Variance</a:t>
            </a:r>
          </a:p>
        </p:txBody>
      </p:sp>
      <p:sp>
        <p:nvSpPr>
          <p:cNvPr id="45" name="Google Shape;124;p26">
            <a:extLst>
              <a:ext uri="{FF2B5EF4-FFF2-40B4-BE49-F238E27FC236}">
                <a16:creationId xmlns:a16="http://schemas.microsoft.com/office/drawing/2014/main" id="{1EB4AA7F-6FCC-4D88-957E-2D74BD151B15}"/>
              </a:ext>
            </a:extLst>
          </p:cNvPr>
          <p:cNvSpPr txBox="1">
            <a:spLocks/>
          </p:cNvSpPr>
          <p:nvPr/>
        </p:nvSpPr>
        <p:spPr>
          <a:xfrm>
            <a:off x="-93305" y="3068679"/>
            <a:ext cx="1286485" cy="86770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7200" b="1" kern="0" dirty="0">
                <a:solidFill>
                  <a:schemeClr val="tx2"/>
                </a:solidFill>
                <a:latin typeface="Rajdhani" panose="020B0604020202020204" charset="0"/>
                <a:cs typeface="Rajdhani" panose="020B0604020202020204" charset="0"/>
              </a:rPr>
              <a:t>05</a:t>
            </a:r>
          </a:p>
        </p:txBody>
      </p:sp>
      <p:cxnSp>
        <p:nvCxnSpPr>
          <p:cNvPr id="46" name="Google Shape;130;p26">
            <a:extLst>
              <a:ext uri="{FF2B5EF4-FFF2-40B4-BE49-F238E27FC236}">
                <a16:creationId xmlns:a16="http://schemas.microsoft.com/office/drawing/2014/main" id="{8E8F9668-8F3F-41F6-891C-725B4254709D}"/>
              </a:ext>
            </a:extLst>
          </p:cNvPr>
          <p:cNvCxnSpPr>
            <a:cxnSpLocks/>
          </p:cNvCxnSpPr>
          <p:nvPr/>
        </p:nvCxnSpPr>
        <p:spPr>
          <a:xfrm>
            <a:off x="1193183" y="2864050"/>
            <a:ext cx="0" cy="1339957"/>
          </a:xfrm>
          <a:prstGeom prst="straightConnector1">
            <a:avLst/>
          </a:prstGeom>
          <a:noFill/>
          <a:ln w="19050" cap="flat" cmpd="sng">
            <a:solidFill>
              <a:schemeClr val="lt2"/>
            </a:solidFill>
            <a:prstDash val="solid"/>
            <a:round/>
            <a:headEnd type="oval" w="med" len="med"/>
            <a:tailEnd type="oval" w="med" len="med"/>
          </a:ln>
        </p:spPr>
      </p:cxnSp>
      <p:sp>
        <p:nvSpPr>
          <p:cNvPr id="13" name="TextBox 12">
            <a:extLst>
              <a:ext uri="{FF2B5EF4-FFF2-40B4-BE49-F238E27FC236}">
                <a16:creationId xmlns:a16="http://schemas.microsoft.com/office/drawing/2014/main" id="{CA98BA4C-93FE-41AD-B9CF-90E14420C2A7}"/>
              </a:ext>
            </a:extLst>
          </p:cNvPr>
          <p:cNvSpPr txBox="1"/>
          <p:nvPr/>
        </p:nvSpPr>
        <p:spPr>
          <a:xfrm>
            <a:off x="5895587" y="4126291"/>
            <a:ext cx="610570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Minimal Work Done On Effects Of Variations In Training Data On Models For Learning Stock Market Prediction</a:t>
            </a:r>
          </a:p>
          <a:p>
            <a:pPr marL="285750" indent="-285750">
              <a:buFont typeface="Arial" panose="020B0604020202020204" pitchFamily="34" charset="0"/>
              <a:buChar char="•"/>
            </a:pPr>
            <a:r>
              <a:rPr lang="en-US" dirty="0">
                <a:solidFill>
                  <a:schemeClr val="tx2"/>
                </a:solidFill>
              </a:rPr>
              <a:t>Characteristics Of Training Samples Affect The Ability Of Models To Learn The Tasks They Are Given</a:t>
            </a:r>
          </a:p>
          <a:p>
            <a:pPr marL="285750" indent="-285750">
              <a:buFont typeface="Arial" panose="020B0604020202020204" pitchFamily="34" charset="0"/>
              <a:buChar char="•"/>
            </a:pPr>
            <a:r>
              <a:rPr lang="en-US" dirty="0">
                <a:solidFill>
                  <a:schemeClr val="tx2"/>
                </a:solidFill>
              </a:rPr>
              <a:t>Data Variance Affects The Performance Of Deep Learning For Financial Applications</a:t>
            </a:r>
          </a:p>
        </p:txBody>
      </p:sp>
      <p:pic>
        <p:nvPicPr>
          <p:cNvPr id="14" name="Picture 13">
            <a:extLst>
              <a:ext uri="{FF2B5EF4-FFF2-40B4-BE49-F238E27FC236}">
                <a16:creationId xmlns:a16="http://schemas.microsoft.com/office/drawing/2014/main" id="{C59F9599-49C1-4D4B-B7EB-0D0FC14D882E}"/>
              </a:ext>
            </a:extLst>
          </p:cNvPr>
          <p:cNvPicPr>
            <a:picLocks noChangeAspect="1"/>
          </p:cNvPicPr>
          <p:nvPr/>
        </p:nvPicPr>
        <p:blipFill>
          <a:blip r:embed="rId4"/>
          <a:stretch>
            <a:fillRect/>
          </a:stretch>
        </p:blipFill>
        <p:spPr>
          <a:xfrm>
            <a:off x="7047606" y="1289258"/>
            <a:ext cx="3801664" cy="2351610"/>
          </a:xfrm>
          <a:prstGeom prst="rect">
            <a:avLst/>
          </a:prstGeom>
        </p:spPr>
      </p:pic>
      <p:pic>
        <p:nvPicPr>
          <p:cNvPr id="6" name="Picture 5">
            <a:extLst>
              <a:ext uri="{FF2B5EF4-FFF2-40B4-BE49-F238E27FC236}">
                <a16:creationId xmlns:a16="http://schemas.microsoft.com/office/drawing/2014/main" id="{57AE388B-757E-4A44-BB83-22DB96F18DAA}"/>
              </a:ext>
            </a:extLst>
          </p:cNvPr>
          <p:cNvPicPr>
            <a:picLocks noChangeAspect="1"/>
          </p:cNvPicPr>
          <p:nvPr/>
        </p:nvPicPr>
        <p:blipFill>
          <a:blip r:embed="rId5"/>
          <a:stretch>
            <a:fillRect/>
          </a:stretch>
        </p:blipFill>
        <p:spPr>
          <a:xfrm>
            <a:off x="6346032" y="567105"/>
            <a:ext cx="5204812" cy="3428999"/>
          </a:xfrm>
          <a:prstGeom prst="rect">
            <a:avLst/>
          </a:prstGeom>
        </p:spPr>
      </p:pic>
      <p:grpSp>
        <p:nvGrpSpPr>
          <p:cNvPr id="40" name="Group 39">
            <a:extLst>
              <a:ext uri="{FF2B5EF4-FFF2-40B4-BE49-F238E27FC236}">
                <a16:creationId xmlns:a16="http://schemas.microsoft.com/office/drawing/2014/main" id="{D1216420-20DC-4D28-8B0A-18A4CB3F89BE}"/>
              </a:ext>
            </a:extLst>
          </p:cNvPr>
          <p:cNvGrpSpPr/>
          <p:nvPr/>
        </p:nvGrpSpPr>
        <p:grpSpPr>
          <a:xfrm>
            <a:off x="9283381" y="1092820"/>
            <a:ext cx="2121347" cy="2854399"/>
            <a:chOff x="9283381" y="1092820"/>
            <a:chExt cx="2121347" cy="2854399"/>
          </a:xfrm>
        </p:grpSpPr>
        <p:cxnSp>
          <p:nvCxnSpPr>
            <p:cNvPr id="8" name="Straight Connector 7">
              <a:extLst>
                <a:ext uri="{FF2B5EF4-FFF2-40B4-BE49-F238E27FC236}">
                  <a16:creationId xmlns:a16="http://schemas.microsoft.com/office/drawing/2014/main" id="{990C8DE7-BD3A-419A-8219-1898A16B2D9B}"/>
                </a:ext>
              </a:extLst>
            </p:cNvPr>
            <p:cNvCxnSpPr>
              <a:cxnSpLocks/>
            </p:cNvCxnSpPr>
            <p:nvPr/>
          </p:nvCxnSpPr>
          <p:spPr>
            <a:xfrm>
              <a:off x="10945230" y="1092820"/>
              <a:ext cx="34462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71AAE4-830F-4957-A22F-63A88F7BF4BF}"/>
                </a:ext>
              </a:extLst>
            </p:cNvPr>
            <p:cNvCxnSpPr>
              <a:cxnSpLocks/>
            </p:cNvCxnSpPr>
            <p:nvPr/>
          </p:nvCxnSpPr>
          <p:spPr>
            <a:xfrm>
              <a:off x="9319375" y="1208460"/>
              <a:ext cx="20531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B5D3E9-73E7-4B32-A024-1D4376A53905}"/>
                </a:ext>
              </a:extLst>
            </p:cNvPr>
            <p:cNvCxnSpPr>
              <a:cxnSpLocks/>
            </p:cNvCxnSpPr>
            <p:nvPr/>
          </p:nvCxnSpPr>
          <p:spPr>
            <a:xfrm>
              <a:off x="9319375" y="1312980"/>
              <a:ext cx="19015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595DBC-D707-484C-9809-BAB62D1F86ED}"/>
                </a:ext>
              </a:extLst>
            </p:cNvPr>
            <p:cNvCxnSpPr>
              <a:cxnSpLocks/>
            </p:cNvCxnSpPr>
            <p:nvPr/>
          </p:nvCxnSpPr>
          <p:spPr>
            <a:xfrm>
              <a:off x="9319375" y="1406809"/>
              <a:ext cx="23740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D84719-6114-4E9D-A297-A35DD8569807}"/>
                </a:ext>
              </a:extLst>
            </p:cNvPr>
            <p:cNvCxnSpPr>
              <a:cxnSpLocks/>
            </p:cNvCxnSpPr>
            <p:nvPr/>
          </p:nvCxnSpPr>
          <p:spPr>
            <a:xfrm>
              <a:off x="9283381" y="1645748"/>
              <a:ext cx="18732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91EFA1-0369-4E16-9AF8-DB29E01E56E1}"/>
                </a:ext>
              </a:extLst>
            </p:cNvPr>
            <p:cNvCxnSpPr>
              <a:cxnSpLocks/>
            </p:cNvCxnSpPr>
            <p:nvPr/>
          </p:nvCxnSpPr>
          <p:spPr>
            <a:xfrm>
              <a:off x="10901578" y="1534704"/>
              <a:ext cx="28029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403E89-51A8-4A51-8B8A-20E020FAFD57}"/>
                </a:ext>
              </a:extLst>
            </p:cNvPr>
            <p:cNvCxnSpPr>
              <a:cxnSpLocks/>
            </p:cNvCxnSpPr>
            <p:nvPr/>
          </p:nvCxnSpPr>
          <p:spPr>
            <a:xfrm>
              <a:off x="10530151" y="2187956"/>
              <a:ext cx="69077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B2D4786-99F6-41F1-AA05-AE133254B7C5}"/>
                </a:ext>
              </a:extLst>
            </p:cNvPr>
            <p:cNvCxnSpPr>
              <a:cxnSpLocks/>
            </p:cNvCxnSpPr>
            <p:nvPr/>
          </p:nvCxnSpPr>
          <p:spPr>
            <a:xfrm>
              <a:off x="9483262" y="2283118"/>
              <a:ext cx="86270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38FEA2-1A6F-4312-8393-EDB1F4458DDB}"/>
                </a:ext>
              </a:extLst>
            </p:cNvPr>
            <p:cNvCxnSpPr>
              <a:cxnSpLocks/>
            </p:cNvCxnSpPr>
            <p:nvPr/>
          </p:nvCxnSpPr>
          <p:spPr>
            <a:xfrm>
              <a:off x="10491093" y="2418471"/>
              <a:ext cx="69077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31DB7B-2946-4205-BE9A-89A1BCE8954D}"/>
                </a:ext>
              </a:extLst>
            </p:cNvPr>
            <p:cNvCxnSpPr>
              <a:cxnSpLocks/>
            </p:cNvCxnSpPr>
            <p:nvPr/>
          </p:nvCxnSpPr>
          <p:spPr>
            <a:xfrm>
              <a:off x="10158492" y="2621416"/>
              <a:ext cx="88323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A5AC656-8DF6-43A5-BCA2-B00D52F960DF}"/>
                </a:ext>
              </a:extLst>
            </p:cNvPr>
            <p:cNvCxnSpPr>
              <a:cxnSpLocks/>
            </p:cNvCxnSpPr>
            <p:nvPr/>
          </p:nvCxnSpPr>
          <p:spPr>
            <a:xfrm>
              <a:off x="9319375" y="2515731"/>
              <a:ext cx="23740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03B731-BA93-4012-89FF-254B67D5A640}"/>
                </a:ext>
              </a:extLst>
            </p:cNvPr>
            <p:cNvCxnSpPr>
              <a:cxnSpLocks/>
            </p:cNvCxnSpPr>
            <p:nvPr/>
          </p:nvCxnSpPr>
          <p:spPr>
            <a:xfrm>
              <a:off x="9324352" y="3947219"/>
              <a:ext cx="138193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066382F-F148-47A1-AA34-E878A0811EE8}"/>
                </a:ext>
              </a:extLst>
            </p:cNvPr>
            <p:cNvCxnSpPr>
              <a:cxnSpLocks/>
            </p:cNvCxnSpPr>
            <p:nvPr/>
          </p:nvCxnSpPr>
          <p:spPr>
            <a:xfrm>
              <a:off x="10345969" y="3839218"/>
              <a:ext cx="105875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150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500"/>
                                        <p:tgtEl>
                                          <p:spTgt spid="13">
                                            <p:txEl>
                                              <p:pRg st="2" end="2"/>
                                            </p:txEl>
                                          </p:spTgt>
                                        </p:tgtEl>
                                      </p:cBhvr>
                                    </p:animEffect>
                                  </p:childTnLst>
                                </p:cTn>
                              </p:par>
                              <p:par>
                                <p:cTn id="21" presetID="1" presetClass="exit" presetSubtype="0" fill="hold"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13">
                                            <p:txEl>
                                              <p:pRg st="0" end="0"/>
                                            </p:txEl>
                                          </p:spTgt>
                                        </p:tgtEl>
                                      </p:cBhvr>
                                    </p:animEffect>
                                    <p:set>
                                      <p:cBhvr>
                                        <p:cTn id="35" dur="1" fill="hold">
                                          <p:stCondLst>
                                            <p:cond delay="499"/>
                                          </p:stCondLst>
                                        </p:cTn>
                                        <p:tgtEl>
                                          <p:spTgt spid="13">
                                            <p:txEl>
                                              <p:pRg st="0" end="0"/>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13">
                                            <p:txEl>
                                              <p:pRg st="1" end="1"/>
                                            </p:txEl>
                                          </p:spTgt>
                                        </p:tgtEl>
                                      </p:cBhvr>
                                    </p:animEffect>
                                    <p:set>
                                      <p:cBhvr>
                                        <p:cTn id="38" dur="1" fill="hold">
                                          <p:stCondLst>
                                            <p:cond delay="499"/>
                                          </p:stCondLst>
                                        </p:cTn>
                                        <p:tgtEl>
                                          <p:spTgt spid="13">
                                            <p:txEl>
                                              <p:pRg st="1" end="1"/>
                                            </p:txEl>
                                          </p:spTgt>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13">
                                            <p:txEl>
                                              <p:pRg st="2" end="2"/>
                                            </p:txEl>
                                          </p:spTgt>
                                        </p:tgtEl>
                                      </p:cBhvr>
                                    </p:animEffect>
                                    <p:set>
                                      <p:cBhvr>
                                        <p:cTn id="41" dur="1" fill="hold">
                                          <p:stCondLst>
                                            <p:cond delay="499"/>
                                          </p:stCondLst>
                                        </p:cTn>
                                        <p:tgtEl>
                                          <p:spTgt spid="13">
                                            <p:txEl>
                                              <p:pRg st="2" end="2"/>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0"/>
                                        </p:tgtEl>
                                      </p:cBhvr>
                                    </p:animEffect>
                                    <p:set>
                                      <p:cBhvr>
                                        <p:cTn id="50" dur="1" fill="hold">
                                          <p:stCondLst>
                                            <p:cond delay="499"/>
                                          </p:stCondLst>
                                        </p:cTn>
                                        <p:tgtEl>
                                          <p:spTgt spid="40"/>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43"/>
                                        </p:tgtEl>
                                      </p:cBhvr>
                                    </p:animEffect>
                                    <p:set>
                                      <p:cBhvr>
                                        <p:cTn id="56" dur="1" fill="hold">
                                          <p:stCondLst>
                                            <p:cond delay="499"/>
                                          </p:stCondLst>
                                        </p:cTn>
                                        <p:tgtEl>
                                          <p:spTgt spid="43"/>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45"/>
                                        </p:tgtEl>
                                      </p:cBhvr>
                                    </p:animEffect>
                                    <p:set>
                                      <p:cBhvr>
                                        <p:cTn id="59" dur="1" fill="hold">
                                          <p:stCondLst>
                                            <p:cond delay="499"/>
                                          </p:stCondLst>
                                        </p:cTn>
                                        <p:tgtEl>
                                          <p:spTgt spid="4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46"/>
                                        </p:tgtEl>
                                      </p:cBhvr>
                                    </p:animEffect>
                                    <p:set>
                                      <p:cBhvr>
                                        <p:cTn id="62"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3" grpId="0"/>
      <p:bldP spid="45" grpId="0"/>
      <p:bldP spid="13" grpId="0" build="allAtOnce"/>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35DCBD498C7848862C08F548F79CAA" ma:contentTypeVersion="7" ma:contentTypeDescription="Create a new document." ma:contentTypeScope="" ma:versionID="880f9050bbc979acf4cef4f92d09554b">
  <xsd:schema xmlns:xsd="http://www.w3.org/2001/XMLSchema" xmlns:xs="http://www.w3.org/2001/XMLSchema" xmlns:p="http://schemas.microsoft.com/office/2006/metadata/properties" xmlns:ns3="31f44a01-c4cb-4aa5-b682-9339d96fa918" targetNamespace="http://schemas.microsoft.com/office/2006/metadata/properties" ma:root="true" ma:fieldsID="07d8498b2351dab0bb4a15fbff5703de" ns3:_="">
    <xsd:import namespace="31f44a01-c4cb-4aa5-b682-9339d96fa91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44a01-c4cb-4aa5-b682-9339d96fa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0C7A3A-8410-49A5-A3FE-AF9EB27320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44a01-c4cb-4aa5-b682-9339d96fa9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6B2C0E-417B-4BAC-9FA7-17E512D6D749}">
  <ds:schemaRefs>
    <ds:schemaRef ds:uri="http://schemas.microsoft.com/sharepoint/v3/contenttype/forms"/>
  </ds:schemaRefs>
</ds:datastoreItem>
</file>

<file path=customXml/itemProps3.xml><?xml version="1.0" encoding="utf-8"?>
<ds:datastoreItem xmlns:ds="http://schemas.openxmlformats.org/officeDocument/2006/customXml" ds:itemID="{387BB8C1-9221-43FD-B075-488DB9A2635E}">
  <ds:schemaRefs>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schemas.microsoft.com/office/infopath/2007/PartnerControls"/>
    <ds:schemaRef ds:uri="http://purl.org/dc/dcmitype/"/>
    <ds:schemaRef ds:uri="31f44a01-c4cb-4aa5-b682-9339d96fa91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3044</TotalTime>
  <Words>5291</Words>
  <Application>Microsoft Office PowerPoint</Application>
  <PresentationFormat>Widescreen</PresentationFormat>
  <Paragraphs>482</Paragraphs>
  <Slides>34</Slides>
  <Notes>31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34</vt:i4>
      </vt:variant>
    </vt:vector>
  </HeadingPairs>
  <TitlesOfParts>
    <vt:vector size="48" baseType="lpstr">
      <vt:lpstr>Advent Pro Light</vt:lpstr>
      <vt:lpstr>Anton</vt:lpstr>
      <vt:lpstr>Fira Sans Condensed</vt:lpstr>
      <vt:lpstr>Fira Sans Condensed Light</vt:lpstr>
      <vt:lpstr>Josefin Slab</vt:lpstr>
      <vt:lpstr>Rajdhani</vt:lpstr>
      <vt:lpstr>Arial</vt:lpstr>
      <vt:lpstr>Calibri</vt:lpstr>
      <vt:lpstr>Calibri Light</vt:lpstr>
      <vt:lpstr>Cambria Math</vt:lpstr>
      <vt:lpstr>Times New Roman</vt:lpstr>
      <vt:lpstr>1_Office Theme</vt:lpstr>
      <vt:lpstr>Ai Tech Agency by Slidesgo</vt:lpstr>
      <vt:lpstr>1_Ai Tech Agency by Slidesgo</vt:lpstr>
      <vt:lpstr> Fintech Related Machine Learning: Experimental Investigation on the Effects of Data Variance Towards Difficulty of Learning for Deep Learning Models </vt:lpstr>
      <vt:lpstr>Introduction</vt:lpstr>
      <vt:lpstr>01</vt:lpstr>
      <vt:lpstr>Background</vt:lpstr>
      <vt:lpstr>Literature Review</vt:lpstr>
      <vt:lpstr>Literature Review</vt:lpstr>
      <vt:lpstr>Literature Review</vt:lpstr>
      <vt:lpstr>Literature Review</vt:lpstr>
      <vt:lpstr>Literature Review</vt:lpstr>
      <vt:lpstr>02</vt:lpstr>
      <vt:lpstr>STUDY OBJECTIVES</vt:lpstr>
      <vt:lpstr>Experimental Set Up</vt:lpstr>
      <vt:lpstr>Experimental Set Up</vt:lpstr>
      <vt:lpstr>Experimental Set Up</vt:lpstr>
      <vt:lpstr>Experimental Set Up</vt:lpstr>
      <vt:lpstr>Experimental Set Up</vt:lpstr>
      <vt:lpstr>Experimental Set Up</vt:lpstr>
      <vt:lpstr>Experimental Set Up</vt:lpstr>
      <vt:lpstr>03</vt:lpstr>
      <vt:lpstr>Evaluation Metrics</vt:lpstr>
      <vt:lpstr>Evaluation Metrics</vt:lpstr>
      <vt:lpstr>Evaluation Metrics</vt:lpstr>
      <vt:lpstr>Evaluation Metrics</vt:lpstr>
      <vt:lpstr>Experiment Results  </vt:lpstr>
      <vt:lpstr>Experiment Results  </vt:lpstr>
      <vt:lpstr>Experiment Results  </vt:lpstr>
      <vt:lpstr>Experiment Results  </vt:lpstr>
      <vt:lpstr>Experiment Results  </vt:lpstr>
      <vt:lpstr>Experiment Results  </vt:lpstr>
      <vt:lpstr>04</vt:lpstr>
      <vt:lpstr>Conclusions</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Fintech Related Machine Learning: Experimental Investigation on the Effects of Data Variance Towards Difficulty of Learning for Deep Learning Models</dc:title>
  <dc:creator>#SHEARMAN CHUA WEI JIE#</dc:creator>
  <cp:lastModifiedBy>#SHEARMAN CHUA WEI JIE#</cp:lastModifiedBy>
  <cp:revision>151</cp:revision>
  <dcterms:created xsi:type="dcterms:W3CDTF">2021-04-30T04:06:38Z</dcterms:created>
  <dcterms:modified xsi:type="dcterms:W3CDTF">2021-05-03T19:07:34Z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0x0101008435DCBD498C7848862C08F548F79CAA</vt:lpwstr>
  </property>
</Properties>
</file>